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317" r:id="rId2"/>
    <p:sldId id="314" r:id="rId3"/>
    <p:sldId id="328" r:id="rId4"/>
    <p:sldId id="329" r:id="rId5"/>
    <p:sldId id="327" r:id="rId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3" userDrawn="1">
          <p15:clr>
            <a:srgbClr val="A4A3A4"/>
          </p15:clr>
        </p15:guide>
        <p15:guide id="2" pos="735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6A6B"/>
    <a:srgbClr val="454C4D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/>
    <p:restoredTop sz="94643"/>
  </p:normalViewPr>
  <p:slideViewPr>
    <p:cSldViewPr snapToGrid="0" snapToObjects="1" showGuides="1">
      <p:cViewPr varScale="1">
        <p:scale>
          <a:sx n="150" d="100"/>
          <a:sy n="150" d="100"/>
        </p:scale>
        <p:origin x="588" y="88"/>
      </p:cViewPr>
      <p:guideLst>
        <p:guide orient="horz" pos="323"/>
        <p:guide pos="73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FB4B90-5F30-4F0D-8BDC-AAF860E56953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ADB699-322D-4397-823C-AE6F0463AA3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4943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02C0EF-63E2-284B-A581-CB634F2DFD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A2B326B-2528-5B4B-9DAF-64D00E7486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4324AB-555F-FD43-8B1E-192A01072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C3F71DC-9D67-F849-A973-464965F63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F4DD135-B748-814B-857D-6CCF1C993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97112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C078BD-140C-5B48-8E27-03AEA798F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A29120-64CD-AB4F-B0D4-0573BE1D8C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47C79EF-87EC-2B42-94A7-9AFA560B8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C4CC602-3D45-934E-9380-614390A62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CE585CD-7E7A-5747-9E71-998C31F57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3056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767F4C-66BA-8E4E-838B-08EEC4829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84F2D4D-34AE-984E-A016-B4AAC1100B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69E9B1E-A6C9-F945-BF23-B9970275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B935B5-E1E1-E243-8712-0E0510CF7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FB2E12-7C40-5647-9A31-0973FC1EE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762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C3B23A-48D4-714B-81EF-8FCAB8A29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9E5C1D-4EB7-B948-8F2D-BEF7DFE2DA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C2C7BFE-6925-F347-853F-B1CE33CEB4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E9946C5-B8B1-F244-8953-8961DA00D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536AA4C-8467-B24D-9B1E-AD16487F6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7B672C7-07B6-1C47-BE20-E1DE2546E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4126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D2F571-40DE-B742-B6E9-DC74D177D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00B470B-AB9D-A34A-B679-F644F990FB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AD74B53-6849-9144-8C16-B895C150AD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8E7618C-2229-AB47-B329-9062F8A5A6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BBDD579-C836-524E-B4EC-F52767AE2A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86D8B55-9730-C241-9672-5C07A0055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E2052BD-6324-BD4B-80FE-BA702C360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557BE36-E136-304B-AFA9-1299055C1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2852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2F9B0B-C203-7C48-898F-37AFC85C7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DFE9895-3407-1741-B4A1-16E56A73E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F5CDE51-276F-444C-8658-899494CD9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0085453-D6CB-BD4F-9089-8B016A1D4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7152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4426BC8-DF5B-4740-AF1A-36EDD9D0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E7DE899-FEE9-934D-AE5F-EE91AF58E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C77D49D-50F8-FE45-BE5E-AF058F879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3600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D401ED-21EC-CC43-AE9B-1D0B4FD3B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6C7EB3-3B77-ED4D-AA9F-16432D591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9DD046B-544F-CE4B-971B-20C5968E4B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A5A8B9C-E1B8-4F42-8183-15B1F72D6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433C7BE-30E1-B94A-8BD3-BFB549DA6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8FA6865-D08F-CF46-9A35-0E3C05762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272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4AABC9-9677-5C4D-945A-DDD33628A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8AFFE88-1163-DF42-B49E-6920E1C11B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73D8491-B45A-A540-BE9E-534BFC137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9D3E5BB-8A48-4D44-B28B-7EB8222E8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A735DBF-9338-3B4C-A209-91EAC6F63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D7C2567-C513-4944-AF5C-AA2BBC250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4029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F2A7F9-ACCF-CF4E-A2FF-BD6D9B20B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6899486-EA83-0640-9A7C-6E473943AE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7F1E27-09C3-CD48-86A9-20D06B4A5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6BEA4C-5033-A949-BD4A-922CC349E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988481-B438-D34F-9530-7661AEB5B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195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51D33AC-8D37-C04E-A7CC-65A7A9C359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55476EA-91A0-E145-8697-DBA8B1C46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40E8DE-6C1F-B741-AD2A-EE7798DBD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072DF9D-3D7A-7E4B-B864-2EA3BBB01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9A05B0-E9BC-3E4C-8D0A-242311FE1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9846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D03A51F-8F12-FD47-B919-E8CF113DA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4DE8AD9-A9D8-EF45-911F-7959472B9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31C6F1-3DA0-7B4E-A292-4C05A7FE6D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0AB025-DA09-414A-B0C7-AB37FD0A6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81A670-06D1-4C45-BCC0-F58C9273EB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572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 29">
            <a:extLst>
              <a:ext uri="{FF2B5EF4-FFF2-40B4-BE49-F238E27FC236}">
                <a16:creationId xmlns:a16="http://schemas.microsoft.com/office/drawing/2014/main" id="{AB800BA9-1B97-7441-BA54-244E912A31B9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bg1">
              <a:lumMod val="65000"/>
              <a:alpha val="145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633571C-42DB-FD4E-8460-DA0BFD2DC5C8}"/>
              </a:ext>
            </a:extLst>
          </p:cNvPr>
          <p:cNvSpPr/>
          <p:nvPr/>
        </p:nvSpPr>
        <p:spPr>
          <a:xfrm>
            <a:off x="0" y="6515100"/>
            <a:ext cx="12192000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_tradnl" sz="2000" dirty="0"/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7BDAA27C-C55F-5142-BEF3-CE44EF70BC6C}"/>
              </a:ext>
            </a:extLst>
          </p:cNvPr>
          <p:cNvSpPr/>
          <p:nvPr/>
        </p:nvSpPr>
        <p:spPr>
          <a:xfrm>
            <a:off x="0" y="0"/>
            <a:ext cx="12192000" cy="78474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_tradnl" sz="2000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CE2B01E9-FE27-E848-BEE0-549FD4C5E483}"/>
              </a:ext>
            </a:extLst>
          </p:cNvPr>
          <p:cNvSpPr>
            <a:spLocks noGrp="1"/>
          </p:cNvSpPr>
          <p:nvPr/>
        </p:nvSpPr>
        <p:spPr>
          <a:xfrm>
            <a:off x="455961" y="1115539"/>
            <a:ext cx="6030220" cy="175850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10000"/>
              </a:lnSpc>
            </a:pPr>
            <a:r>
              <a:rPr lang="ca-ES" sz="3500" b="1" dirty="0">
                <a:latin typeface="Arial" panose="020B0604020202020204" pitchFamily="34" charset="0"/>
                <a:cs typeface="Arial" panose="020B0604020202020204" pitchFamily="34" charset="0"/>
              </a:rPr>
              <a:t>Títol</a:t>
            </a:r>
            <a:endParaRPr lang="ca-ES" sz="3500" b="1" dirty="0">
              <a:solidFill>
                <a:srgbClr val="009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10000"/>
              </a:lnSpc>
            </a:pPr>
            <a:r>
              <a:rPr lang="ca-ES" sz="2800" i="1" dirty="0">
                <a:latin typeface="Arial" panose="020B0604020202020204" pitchFamily="34" charset="0"/>
                <a:cs typeface="Arial" panose="020B0604020202020204" pitchFamily="34" charset="0"/>
              </a:rPr>
              <a:t>subtítol</a:t>
            </a:r>
          </a:p>
        </p:txBody>
      </p:sp>
      <p:grpSp>
        <p:nvGrpSpPr>
          <p:cNvPr id="18" name="Agrupa 17">
            <a:extLst>
              <a:ext uri="{FF2B5EF4-FFF2-40B4-BE49-F238E27FC236}">
                <a16:creationId xmlns:a16="http://schemas.microsoft.com/office/drawing/2014/main" id="{AAF70393-040C-C59D-A327-0C6BACF24C32}"/>
              </a:ext>
            </a:extLst>
          </p:cNvPr>
          <p:cNvGrpSpPr/>
          <p:nvPr/>
        </p:nvGrpSpPr>
        <p:grpSpPr>
          <a:xfrm rot="442987">
            <a:off x="6025832" y="508082"/>
            <a:ext cx="3115832" cy="3466533"/>
            <a:chOff x="5966138" y="-3103923"/>
            <a:chExt cx="3115832" cy="3466533"/>
          </a:xfrm>
        </p:grpSpPr>
        <p:sp>
          <p:nvSpPr>
            <p:cNvPr id="17" name="Rectángulo 16">
              <a:extLst>
                <a:ext uri="{FF2B5EF4-FFF2-40B4-BE49-F238E27FC236}">
                  <a16:creationId xmlns:a16="http://schemas.microsoft.com/office/drawing/2014/main" id="{5205994B-C3AE-084D-9017-9F54C5AFA1DF}"/>
                </a:ext>
              </a:extLst>
            </p:cNvPr>
            <p:cNvSpPr/>
            <p:nvPr/>
          </p:nvSpPr>
          <p:spPr>
            <a:xfrm rot="21583184">
              <a:off x="5966138" y="-3103923"/>
              <a:ext cx="3115832" cy="34665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pic>
          <p:nvPicPr>
            <p:cNvPr id="16" name="Imatge 15" descr="Imatge tipus Polaroid amb estudiants a la gespa de l'entrada de l'Edifici Blanc al Campus de la UAB assenyalant un punt en una bola del món">
              <a:extLst>
                <a:ext uri="{FF2B5EF4-FFF2-40B4-BE49-F238E27FC236}">
                  <a16:creationId xmlns:a16="http://schemas.microsoft.com/office/drawing/2014/main" id="{9844CE94-20BB-5F5E-03C1-A96F8CFE6F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212612" y="-2860981"/>
              <a:ext cx="2622884" cy="2672303"/>
            </a:xfrm>
            <a:prstGeom prst="rect">
              <a:avLst/>
            </a:prstGeom>
          </p:spPr>
        </p:pic>
      </p:grpSp>
      <p:grpSp>
        <p:nvGrpSpPr>
          <p:cNvPr id="44" name="Grupo 43" descr="Imatge tipus Polaroid amb estudiants sortint de l'Edifici Blanc al Campus de la UAB">
            <a:extLst>
              <a:ext uri="{FF2B5EF4-FFF2-40B4-BE49-F238E27FC236}">
                <a16:creationId xmlns:a16="http://schemas.microsoft.com/office/drawing/2014/main" id="{38A5D34A-53D7-BD45-8B29-1F12A1E438B6}"/>
              </a:ext>
            </a:extLst>
          </p:cNvPr>
          <p:cNvGrpSpPr/>
          <p:nvPr/>
        </p:nvGrpSpPr>
        <p:grpSpPr>
          <a:xfrm>
            <a:off x="8998888" y="3055391"/>
            <a:ext cx="3152632" cy="3507475"/>
            <a:chOff x="9034062" y="3055391"/>
            <a:chExt cx="3152632" cy="3507475"/>
          </a:xfrm>
        </p:grpSpPr>
        <p:sp>
          <p:nvSpPr>
            <p:cNvPr id="19" name="Rectángulo 18">
              <a:extLst>
                <a:ext uri="{FF2B5EF4-FFF2-40B4-BE49-F238E27FC236}">
                  <a16:creationId xmlns:a16="http://schemas.microsoft.com/office/drawing/2014/main" id="{FFF639EB-4F4F-614C-A63F-20363667223D}"/>
                </a:ext>
              </a:extLst>
            </p:cNvPr>
            <p:cNvSpPr/>
            <p:nvPr/>
          </p:nvSpPr>
          <p:spPr>
            <a:xfrm rot="589645">
              <a:off x="9034062" y="3055391"/>
              <a:ext cx="3152632" cy="3507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pic>
          <p:nvPicPr>
            <p:cNvPr id="42" name="Imagen 41">
              <a:extLst>
                <a:ext uri="{FF2B5EF4-FFF2-40B4-BE49-F238E27FC236}">
                  <a16:creationId xmlns:a16="http://schemas.microsoft.com/office/drawing/2014/main" id="{503DD6CC-C92F-F44D-9066-12DA7AD338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600965">
              <a:off x="9315101" y="3309442"/>
              <a:ext cx="2660867" cy="2728071"/>
            </a:xfrm>
            <a:prstGeom prst="rect">
              <a:avLst/>
            </a:prstGeom>
          </p:spPr>
        </p:pic>
      </p:grpSp>
      <p:grpSp>
        <p:nvGrpSpPr>
          <p:cNvPr id="9" name="Agrupa 8">
            <a:extLst>
              <a:ext uri="{FF2B5EF4-FFF2-40B4-BE49-F238E27FC236}">
                <a16:creationId xmlns:a16="http://schemas.microsoft.com/office/drawing/2014/main" id="{000BF955-B40B-5E7B-06A7-5798FE6BECED}"/>
              </a:ext>
            </a:extLst>
          </p:cNvPr>
          <p:cNvGrpSpPr/>
          <p:nvPr/>
        </p:nvGrpSpPr>
        <p:grpSpPr>
          <a:xfrm rot="21365401">
            <a:off x="6235718" y="2919740"/>
            <a:ext cx="3152632" cy="3507475"/>
            <a:chOff x="-3953975" y="1557338"/>
            <a:chExt cx="3152632" cy="3507475"/>
          </a:xfrm>
        </p:grpSpPr>
        <p:sp>
          <p:nvSpPr>
            <p:cNvPr id="23" name="Rectángulo 22">
              <a:extLst>
                <a:ext uri="{FF2B5EF4-FFF2-40B4-BE49-F238E27FC236}">
                  <a16:creationId xmlns:a16="http://schemas.microsoft.com/office/drawing/2014/main" id="{E3B123D1-2535-6941-A0AC-6B5495463A70}"/>
                </a:ext>
              </a:extLst>
            </p:cNvPr>
            <p:cNvSpPr/>
            <p:nvPr/>
          </p:nvSpPr>
          <p:spPr>
            <a:xfrm rot="24143">
              <a:off x="-3953975" y="1557338"/>
              <a:ext cx="3152632" cy="3507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 dirty="0"/>
            </a:p>
          </p:txBody>
        </p:sp>
        <p:pic>
          <p:nvPicPr>
            <p:cNvPr id="8" name="Imatge 7" descr="Imatge tipus Polaroid d'un pimer pla de dues estudiants al passadís de Casa Convalescència">
              <a:extLst>
                <a:ext uri="{FF2B5EF4-FFF2-40B4-BE49-F238E27FC236}">
                  <a16:creationId xmlns:a16="http://schemas.microsoft.com/office/drawing/2014/main" id="{A6196EC8-271C-0A50-294C-F52688151D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3645568" y="1872305"/>
              <a:ext cx="2574758" cy="2683042"/>
            </a:xfrm>
            <a:prstGeom prst="rect">
              <a:avLst/>
            </a:prstGeom>
          </p:spPr>
        </p:pic>
      </p:grpSp>
      <p:grpSp>
        <p:nvGrpSpPr>
          <p:cNvPr id="47" name="Grupo 46">
            <a:extLst>
              <a:ext uri="{FF2B5EF4-FFF2-40B4-BE49-F238E27FC236}">
                <a16:creationId xmlns:a16="http://schemas.microsoft.com/office/drawing/2014/main" id="{30C966CB-EDD0-F542-923C-CB7E99C0E820}"/>
              </a:ext>
            </a:extLst>
          </p:cNvPr>
          <p:cNvGrpSpPr/>
          <p:nvPr/>
        </p:nvGrpSpPr>
        <p:grpSpPr>
          <a:xfrm>
            <a:off x="8881300" y="169785"/>
            <a:ext cx="3152632" cy="3507475"/>
            <a:chOff x="8881300" y="169785"/>
            <a:chExt cx="3152632" cy="3507475"/>
          </a:xfrm>
        </p:grpSpPr>
        <p:sp>
          <p:nvSpPr>
            <p:cNvPr id="24" name="Rectángulo 23">
              <a:extLst>
                <a:ext uri="{FF2B5EF4-FFF2-40B4-BE49-F238E27FC236}">
                  <a16:creationId xmlns:a16="http://schemas.microsoft.com/office/drawing/2014/main" id="{DF93DBBC-FBAE-834B-AA5B-1CDA4C830A9A}"/>
                </a:ext>
              </a:extLst>
            </p:cNvPr>
            <p:cNvSpPr/>
            <p:nvPr/>
          </p:nvSpPr>
          <p:spPr>
            <a:xfrm rot="21275951">
              <a:off x="8881300" y="169785"/>
              <a:ext cx="3152632" cy="3507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pic>
          <p:nvPicPr>
            <p:cNvPr id="46" name="Imagen 45" descr="Imatge tipus Polaroid amb estudiants a la gespa de l'entrada de l'Edifici Blanc al Campus de la UAB">
              <a:extLst>
                <a:ext uri="{FF2B5EF4-FFF2-40B4-BE49-F238E27FC236}">
                  <a16:creationId xmlns:a16="http://schemas.microsoft.com/office/drawing/2014/main" id="{EB2C622E-FB20-7747-98B3-63533EC858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277373">
              <a:off x="9073734" y="451917"/>
              <a:ext cx="2716878" cy="2773775"/>
            </a:xfrm>
            <a:prstGeom prst="rect">
              <a:avLst/>
            </a:prstGeom>
          </p:spPr>
        </p:pic>
      </p:grpSp>
      <p:grpSp>
        <p:nvGrpSpPr>
          <p:cNvPr id="14" name="Grupo 13">
            <a:extLst>
              <a:ext uri="{FF2B5EF4-FFF2-40B4-BE49-F238E27FC236}">
                <a16:creationId xmlns:a16="http://schemas.microsoft.com/office/drawing/2014/main" id="{6C484E76-B2BA-C940-814F-00ED2A64DA6F}"/>
              </a:ext>
            </a:extLst>
          </p:cNvPr>
          <p:cNvGrpSpPr/>
          <p:nvPr/>
        </p:nvGrpSpPr>
        <p:grpSpPr>
          <a:xfrm>
            <a:off x="3317290" y="2400545"/>
            <a:ext cx="3301421" cy="3673011"/>
            <a:chOff x="3175576" y="2913862"/>
            <a:chExt cx="3152632" cy="3507475"/>
          </a:xfrm>
        </p:grpSpPr>
        <p:sp>
          <p:nvSpPr>
            <p:cNvPr id="22" name="Rectángulo 21">
              <a:extLst>
                <a:ext uri="{FF2B5EF4-FFF2-40B4-BE49-F238E27FC236}">
                  <a16:creationId xmlns:a16="http://schemas.microsoft.com/office/drawing/2014/main" id="{55FFCC52-5B40-4C4D-A67D-C2038583A802}"/>
                </a:ext>
              </a:extLst>
            </p:cNvPr>
            <p:cNvSpPr/>
            <p:nvPr/>
          </p:nvSpPr>
          <p:spPr>
            <a:xfrm rot="323842">
              <a:off x="3175576" y="2913862"/>
              <a:ext cx="3152632" cy="3507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pic>
          <p:nvPicPr>
            <p:cNvPr id="12" name="Imagen 11" descr="Imatge tipus Polaroid amb estudiants a la gespa de l'entrada de l'Edifici Blanc al Campus de la UAB">
              <a:extLst>
                <a:ext uri="{FF2B5EF4-FFF2-40B4-BE49-F238E27FC236}">
                  <a16:creationId xmlns:a16="http://schemas.microsoft.com/office/drawing/2014/main" id="{426BDC10-F6BB-C541-BE94-AD0FA291C1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687"/>
            <a:stretch/>
          </p:blipFill>
          <p:spPr>
            <a:xfrm rot="283307">
              <a:off x="3423379" y="3251032"/>
              <a:ext cx="2651590" cy="2642247"/>
            </a:xfrm>
            <a:prstGeom prst="rect">
              <a:avLst/>
            </a:prstGeom>
          </p:spPr>
        </p:pic>
      </p:grpSp>
      <p:grpSp>
        <p:nvGrpSpPr>
          <p:cNvPr id="13" name="Agrupa 12">
            <a:extLst>
              <a:ext uri="{FF2B5EF4-FFF2-40B4-BE49-F238E27FC236}">
                <a16:creationId xmlns:a16="http://schemas.microsoft.com/office/drawing/2014/main" id="{4FB08B6F-2B38-011A-5381-F8BE3F07E68E}"/>
              </a:ext>
            </a:extLst>
          </p:cNvPr>
          <p:cNvGrpSpPr/>
          <p:nvPr/>
        </p:nvGrpSpPr>
        <p:grpSpPr>
          <a:xfrm rot="21411966">
            <a:off x="447486" y="2853692"/>
            <a:ext cx="3152632" cy="3507475"/>
            <a:chOff x="-4077580" y="-761039"/>
            <a:chExt cx="3152632" cy="3507475"/>
          </a:xfrm>
        </p:grpSpPr>
        <p:sp>
          <p:nvSpPr>
            <p:cNvPr id="21" name="Rectángulo 20">
              <a:extLst>
                <a:ext uri="{FF2B5EF4-FFF2-40B4-BE49-F238E27FC236}">
                  <a16:creationId xmlns:a16="http://schemas.microsoft.com/office/drawing/2014/main" id="{7377EF5F-98B0-B042-8781-4E4C3C376428}"/>
                </a:ext>
              </a:extLst>
            </p:cNvPr>
            <p:cNvSpPr/>
            <p:nvPr/>
          </p:nvSpPr>
          <p:spPr>
            <a:xfrm rot="14281">
              <a:off x="-4077580" y="-761039"/>
              <a:ext cx="3152632" cy="3507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pic>
          <p:nvPicPr>
            <p:cNvPr id="11" name="Imatge 10" descr="Imatge tipus Polaroid amb estudiants a l'entrada de Casa Convalescència">
              <a:extLst>
                <a:ext uri="{FF2B5EF4-FFF2-40B4-BE49-F238E27FC236}">
                  <a16:creationId xmlns:a16="http://schemas.microsoft.com/office/drawing/2014/main" id="{551AA1B3-7E1C-BB01-6A62-E0CB4BB40C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3768439" y="-489285"/>
              <a:ext cx="2576646" cy="2697050"/>
            </a:xfrm>
            <a:prstGeom prst="rect">
              <a:avLst/>
            </a:prstGeom>
          </p:spPr>
        </p:pic>
      </p:grpSp>
      <p:pic>
        <p:nvPicPr>
          <p:cNvPr id="10" name="Imatge 9" descr="Logotip Fundació UAB 2023">
            <a:extLst>
              <a:ext uri="{FF2B5EF4-FFF2-40B4-BE49-F238E27FC236}">
                <a16:creationId xmlns:a16="http://schemas.microsoft.com/office/drawing/2014/main" id="{8AA672E9-D097-38B2-45D8-0A9EC8C4D0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7988" y="260807"/>
            <a:ext cx="2695411" cy="2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709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E50FAEE7-42D1-A14B-A33C-B7153565D5AB}"/>
              </a:ext>
            </a:extLst>
          </p:cNvPr>
          <p:cNvSpPr/>
          <p:nvPr/>
        </p:nvSpPr>
        <p:spPr>
          <a:xfrm>
            <a:off x="-1" y="710233"/>
            <a:ext cx="12192001" cy="6147767"/>
          </a:xfrm>
          <a:prstGeom prst="rect">
            <a:avLst/>
          </a:prstGeom>
          <a:solidFill>
            <a:schemeClr val="bg1">
              <a:lumMod val="65000"/>
              <a:alpha val="145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4B4D84C-8BC0-544B-8EE7-CE4AFCBCD96B}"/>
              </a:ext>
            </a:extLst>
          </p:cNvPr>
          <p:cNvSpPr txBox="1"/>
          <p:nvPr/>
        </p:nvSpPr>
        <p:spPr>
          <a:xfrm>
            <a:off x="3917373" y="-378229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4138654-83D3-3D40-ADB9-72C58C1F0FE8}"/>
              </a:ext>
            </a:extLst>
          </p:cNvPr>
          <p:cNvSpPr txBox="1"/>
          <p:nvPr/>
        </p:nvSpPr>
        <p:spPr>
          <a:xfrm>
            <a:off x="11589751" y="6587864"/>
            <a:ext cx="3866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745F2BE4-CAA5-DF42-B9A3-3A8F24524E98}" type="slidenum">
              <a:rPr lang="ca-ES" sz="1400" smtClean="0"/>
              <a:t>2</a:t>
            </a:fld>
            <a:endParaRPr lang="ca-ES" sz="1400" dirty="0"/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428360CC-7B3E-544B-959A-9EFD0C4DEA64}"/>
              </a:ext>
            </a:extLst>
          </p:cNvPr>
          <p:cNvCxnSpPr>
            <a:cxnSpLocks/>
          </p:cNvCxnSpPr>
          <p:nvPr/>
        </p:nvCxnSpPr>
        <p:spPr>
          <a:xfrm>
            <a:off x="11926244" y="6762170"/>
            <a:ext cx="2657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235F41B-6DEC-2344-BD44-8096D811CADA}"/>
              </a:ext>
            </a:extLst>
          </p:cNvPr>
          <p:cNvSpPr/>
          <p:nvPr/>
        </p:nvSpPr>
        <p:spPr>
          <a:xfrm>
            <a:off x="307659" y="1136675"/>
            <a:ext cx="6705872" cy="4692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sz="2800" b="1" dirty="0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endParaRPr lang="es-ES" sz="2800" b="1" dirty="0">
              <a:solidFill>
                <a:schemeClr val="bg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dolor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consectetur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adipiscing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Curabitur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fringilla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condimentum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malesuada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Integer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consectetur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laoreet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odio,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porta eros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dolor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orci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pellentesque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vestibulum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Maecenas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maximus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ligula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vitae commodo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pretium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leo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nisi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mauris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molestie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ligula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ut mi. Ut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sagittis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commodo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sollicitudin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blandit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pretium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Maecenas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scelerisque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mi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dignissim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sed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tincidunt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augue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vestibulum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Morbi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suscipit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ante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iaculis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vehicula.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Pellentesque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vehicula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erat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aliquam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euismod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Etiam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eros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finibus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interdum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ex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dictum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libero. Ut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dolor,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malesuada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ut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placerat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id,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gravida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eu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arcu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" name="Imatge 9" descr="Visita dels alumnes al Port de Barcelona. Imatge amb estudiant i containers de fons.t">
            <a:extLst>
              <a:ext uri="{FF2B5EF4-FFF2-40B4-BE49-F238E27FC236}">
                <a16:creationId xmlns:a16="http://schemas.microsoft.com/office/drawing/2014/main" id="{F4DC1A32-3ABA-6EE8-7E69-B363619109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12237" y="800099"/>
            <a:ext cx="3179763" cy="5797551"/>
          </a:xfrm>
          <a:prstGeom prst="rect">
            <a:avLst/>
          </a:prstGeom>
        </p:spPr>
      </p:pic>
      <p:pic>
        <p:nvPicPr>
          <p:cNvPr id="6" name="Imatge 5" descr="Logotip Fundació UAB 2023">
            <a:extLst>
              <a:ext uri="{FF2B5EF4-FFF2-40B4-BE49-F238E27FC236}">
                <a16:creationId xmlns:a16="http://schemas.microsoft.com/office/drawing/2014/main" id="{5CD5DACB-9C89-DD4C-5A05-9342B7AECC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88" y="271342"/>
            <a:ext cx="2320794" cy="246304"/>
          </a:xfrm>
          <a:prstGeom prst="rect">
            <a:avLst/>
          </a:prstGeom>
        </p:spPr>
      </p:pic>
      <p:cxnSp>
        <p:nvCxnSpPr>
          <p:cNvPr id="3" name="Conector recto 8">
            <a:extLst>
              <a:ext uri="{FF2B5EF4-FFF2-40B4-BE49-F238E27FC236}">
                <a16:creationId xmlns:a16="http://schemas.microsoft.com/office/drawing/2014/main" id="{215D0280-E541-70FD-8E2D-D41999652E64}"/>
              </a:ext>
            </a:extLst>
          </p:cNvPr>
          <p:cNvCxnSpPr>
            <a:cxnSpLocks/>
          </p:cNvCxnSpPr>
          <p:nvPr/>
        </p:nvCxnSpPr>
        <p:spPr>
          <a:xfrm>
            <a:off x="-1" y="710232"/>
            <a:ext cx="12192001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" name="Conector recto 12">
            <a:extLst>
              <a:ext uri="{FF2B5EF4-FFF2-40B4-BE49-F238E27FC236}">
                <a16:creationId xmlns:a16="http://schemas.microsoft.com/office/drawing/2014/main" id="{FA7243A9-C279-59FD-90F7-397D39993AF7}"/>
              </a:ext>
            </a:extLst>
          </p:cNvPr>
          <p:cNvCxnSpPr>
            <a:cxnSpLocks/>
          </p:cNvCxnSpPr>
          <p:nvPr/>
        </p:nvCxnSpPr>
        <p:spPr>
          <a:xfrm>
            <a:off x="-1" y="6762170"/>
            <a:ext cx="115756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420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E50FAEE7-42D1-A14B-A33C-B7153565D5AB}"/>
              </a:ext>
            </a:extLst>
          </p:cNvPr>
          <p:cNvSpPr/>
          <p:nvPr/>
        </p:nvSpPr>
        <p:spPr>
          <a:xfrm>
            <a:off x="-1" y="710233"/>
            <a:ext cx="12192001" cy="6147768"/>
          </a:xfrm>
          <a:prstGeom prst="rect">
            <a:avLst/>
          </a:prstGeom>
          <a:solidFill>
            <a:schemeClr val="bg1">
              <a:lumMod val="65000"/>
              <a:alpha val="145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4B4D84C-8BC0-544B-8EE7-CE4AFCBCD96B}"/>
              </a:ext>
            </a:extLst>
          </p:cNvPr>
          <p:cNvSpPr txBox="1"/>
          <p:nvPr/>
        </p:nvSpPr>
        <p:spPr>
          <a:xfrm>
            <a:off x="3917373" y="-378229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7CAEB21E-FEDA-0241-95A7-890757F399E8}"/>
              </a:ext>
            </a:extLst>
          </p:cNvPr>
          <p:cNvCxnSpPr>
            <a:cxnSpLocks/>
          </p:cNvCxnSpPr>
          <p:nvPr/>
        </p:nvCxnSpPr>
        <p:spPr>
          <a:xfrm>
            <a:off x="-1" y="6762170"/>
            <a:ext cx="115756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4138654-83D3-3D40-ADB9-72C58C1F0FE8}"/>
              </a:ext>
            </a:extLst>
          </p:cNvPr>
          <p:cNvSpPr txBox="1"/>
          <p:nvPr/>
        </p:nvSpPr>
        <p:spPr>
          <a:xfrm>
            <a:off x="11589751" y="6587864"/>
            <a:ext cx="3866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745F2BE4-CAA5-DF42-B9A3-3A8F24524E98}" type="slidenum">
              <a:rPr lang="ca-ES" sz="1400" smtClean="0"/>
              <a:t>3</a:t>
            </a:fld>
            <a:endParaRPr lang="ca-ES" sz="1400" dirty="0"/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428360CC-7B3E-544B-959A-9EFD0C4DEA64}"/>
              </a:ext>
            </a:extLst>
          </p:cNvPr>
          <p:cNvCxnSpPr>
            <a:cxnSpLocks/>
          </p:cNvCxnSpPr>
          <p:nvPr/>
        </p:nvCxnSpPr>
        <p:spPr>
          <a:xfrm>
            <a:off x="11926244" y="6762170"/>
            <a:ext cx="2657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235F41B-6DEC-2344-BD44-8096D811CADA}"/>
              </a:ext>
            </a:extLst>
          </p:cNvPr>
          <p:cNvSpPr/>
          <p:nvPr/>
        </p:nvSpPr>
        <p:spPr>
          <a:xfrm>
            <a:off x="307658" y="1137546"/>
            <a:ext cx="6585599" cy="5501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sz="2800" b="1" dirty="0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endParaRPr lang="es-ES" sz="2800" b="1" dirty="0">
              <a:solidFill>
                <a:schemeClr val="bg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Dolor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consectetur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adipiscing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Curabitur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fringilla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condimentum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malesuada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Integer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consectetur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laoreet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odio,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porta eros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dolor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orci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pellentesque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vestibulum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Maecenas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maximus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ligula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vitae commodo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pretium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leo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nisi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mauris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molestie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ligula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ut mi. Ut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sagittis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commodo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Cras</a:t>
            </a: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sollicitudin</a:t>
            </a: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Maecenas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scelerisque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mi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dignissim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sed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tincidunt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augue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vestibulum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Morbi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suscipit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ante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iaculis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vehicula.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Pellentesque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vehicula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erat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aliquam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euismod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11" name="Imatge 10" descr="Primer pla d'estudiants somrient">
            <a:extLst>
              <a:ext uri="{FF2B5EF4-FFF2-40B4-BE49-F238E27FC236}">
                <a16:creationId xmlns:a16="http://schemas.microsoft.com/office/drawing/2014/main" id="{83EFB4E1-FA70-1CB9-2115-F8694D5440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12238" y="800101"/>
            <a:ext cx="3179761" cy="5797549"/>
          </a:xfrm>
          <a:prstGeom prst="rect">
            <a:avLst/>
          </a:prstGeom>
        </p:spPr>
      </p:pic>
      <p:pic>
        <p:nvPicPr>
          <p:cNvPr id="8" name="Imatge 7" descr="Logotip Fundació UAB 2023">
            <a:extLst>
              <a:ext uri="{FF2B5EF4-FFF2-40B4-BE49-F238E27FC236}">
                <a16:creationId xmlns:a16="http://schemas.microsoft.com/office/drawing/2014/main" id="{DC47626D-BE60-7E15-A1EF-E5C9892536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88" y="271342"/>
            <a:ext cx="2320794" cy="246304"/>
          </a:xfrm>
          <a:prstGeom prst="rect">
            <a:avLst/>
          </a:prstGeom>
        </p:spPr>
      </p:pic>
      <p:cxnSp>
        <p:nvCxnSpPr>
          <p:cNvPr id="3" name="Conector recto 8">
            <a:extLst>
              <a:ext uri="{FF2B5EF4-FFF2-40B4-BE49-F238E27FC236}">
                <a16:creationId xmlns:a16="http://schemas.microsoft.com/office/drawing/2014/main" id="{2CA5BD0D-C1FC-444F-EDF6-A12E7A945A10}"/>
              </a:ext>
            </a:extLst>
          </p:cNvPr>
          <p:cNvCxnSpPr>
            <a:cxnSpLocks/>
          </p:cNvCxnSpPr>
          <p:nvPr/>
        </p:nvCxnSpPr>
        <p:spPr>
          <a:xfrm>
            <a:off x="-1" y="710232"/>
            <a:ext cx="12192001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9279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E50FAEE7-42D1-A14B-A33C-B7153565D5AB}"/>
              </a:ext>
            </a:extLst>
          </p:cNvPr>
          <p:cNvSpPr/>
          <p:nvPr/>
        </p:nvSpPr>
        <p:spPr>
          <a:xfrm>
            <a:off x="-1" y="710233"/>
            <a:ext cx="12192001" cy="6147767"/>
          </a:xfrm>
          <a:prstGeom prst="rect">
            <a:avLst/>
          </a:prstGeom>
          <a:solidFill>
            <a:schemeClr val="bg1">
              <a:lumMod val="65000"/>
              <a:alpha val="145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4B4D84C-8BC0-544B-8EE7-CE4AFCBCD96B}"/>
              </a:ext>
            </a:extLst>
          </p:cNvPr>
          <p:cNvSpPr txBox="1"/>
          <p:nvPr/>
        </p:nvSpPr>
        <p:spPr>
          <a:xfrm>
            <a:off x="3917373" y="-378229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4138654-83D3-3D40-ADB9-72C58C1F0FE8}"/>
              </a:ext>
            </a:extLst>
          </p:cNvPr>
          <p:cNvSpPr txBox="1"/>
          <p:nvPr/>
        </p:nvSpPr>
        <p:spPr>
          <a:xfrm>
            <a:off x="11589751" y="6587864"/>
            <a:ext cx="3866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745F2BE4-CAA5-DF42-B9A3-3A8F24524E98}" type="slidenum">
              <a:rPr lang="ca-ES" sz="1400" smtClean="0"/>
              <a:t>4</a:t>
            </a:fld>
            <a:endParaRPr lang="ca-ES" sz="1400" dirty="0"/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428360CC-7B3E-544B-959A-9EFD0C4DEA64}"/>
              </a:ext>
            </a:extLst>
          </p:cNvPr>
          <p:cNvCxnSpPr>
            <a:cxnSpLocks/>
          </p:cNvCxnSpPr>
          <p:nvPr/>
        </p:nvCxnSpPr>
        <p:spPr>
          <a:xfrm>
            <a:off x="11926244" y="6762170"/>
            <a:ext cx="2657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235F41B-6DEC-2344-BD44-8096D811CADA}"/>
              </a:ext>
            </a:extLst>
          </p:cNvPr>
          <p:cNvSpPr/>
          <p:nvPr/>
        </p:nvSpPr>
        <p:spPr>
          <a:xfrm>
            <a:off x="307658" y="1137546"/>
            <a:ext cx="3434163" cy="5091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sz="2800" b="1" dirty="0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endParaRPr lang="es-ES" sz="2800" b="1" dirty="0">
              <a:solidFill>
                <a:schemeClr val="bg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Dolor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consectetur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adipiscing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Curabitur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fringilla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condimentum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malesuada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Integer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consectetur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laoreet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odio,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porta eros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dolor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orci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pellentesque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vestibulum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Maecenas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maximus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ligula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vitae commodo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pretium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leo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nisi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mauris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molestie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ligula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ut mi. Ut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sagittis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commodo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4" name="QuadreDeText 3">
            <a:extLst>
              <a:ext uri="{FF2B5EF4-FFF2-40B4-BE49-F238E27FC236}">
                <a16:creationId xmlns:a16="http://schemas.microsoft.com/office/drawing/2014/main" id="{B1D4773C-C252-2F6D-CBE1-D03807E0B7CE}"/>
              </a:ext>
            </a:extLst>
          </p:cNvPr>
          <p:cNvSpPr txBox="1"/>
          <p:nvPr/>
        </p:nvSpPr>
        <p:spPr>
          <a:xfrm>
            <a:off x="4278079" y="1317161"/>
            <a:ext cx="4316115" cy="2749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s-ES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Cras </a:t>
            </a:r>
            <a:r>
              <a:rPr lang="es-E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sollicitudin</a:t>
            </a: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Maecenas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scelerisque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mi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dignissim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sed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tincidunt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augue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vestibulum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Morbi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suscipit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 ante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iaculis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vehicula.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Pellentesque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vehicula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erat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aliquam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euismod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10" name="Imatge 9" descr="Estudiants en els passadís del centre">
            <a:extLst>
              <a:ext uri="{FF2B5EF4-FFF2-40B4-BE49-F238E27FC236}">
                <a16:creationId xmlns:a16="http://schemas.microsoft.com/office/drawing/2014/main" id="{9D3B7F94-07A6-DD5E-80CB-0441A104EE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"/>
          <a:stretch/>
        </p:blipFill>
        <p:spPr>
          <a:xfrm>
            <a:off x="9012238" y="800099"/>
            <a:ext cx="3179762" cy="5797551"/>
          </a:xfrm>
          <a:prstGeom prst="rect">
            <a:avLst/>
          </a:prstGeom>
        </p:spPr>
      </p:pic>
      <p:pic>
        <p:nvPicPr>
          <p:cNvPr id="11" name="Imatge 10" descr="Logotip Fundació UAB 2023">
            <a:extLst>
              <a:ext uri="{FF2B5EF4-FFF2-40B4-BE49-F238E27FC236}">
                <a16:creationId xmlns:a16="http://schemas.microsoft.com/office/drawing/2014/main" id="{D450DF8F-F6F8-5168-6C21-C87C9B839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88" y="271342"/>
            <a:ext cx="2320794" cy="246304"/>
          </a:xfrm>
          <a:prstGeom prst="rect">
            <a:avLst/>
          </a:prstGeom>
        </p:spPr>
      </p:pic>
      <p:cxnSp>
        <p:nvCxnSpPr>
          <p:cNvPr id="3" name="Conector recto 8">
            <a:extLst>
              <a:ext uri="{FF2B5EF4-FFF2-40B4-BE49-F238E27FC236}">
                <a16:creationId xmlns:a16="http://schemas.microsoft.com/office/drawing/2014/main" id="{04063BB5-CA07-2DAE-09EE-F8D2E848A396}"/>
              </a:ext>
            </a:extLst>
          </p:cNvPr>
          <p:cNvCxnSpPr>
            <a:cxnSpLocks/>
          </p:cNvCxnSpPr>
          <p:nvPr/>
        </p:nvCxnSpPr>
        <p:spPr>
          <a:xfrm>
            <a:off x="-1" y="710232"/>
            <a:ext cx="12192001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" name="Conector recto 12">
            <a:extLst>
              <a:ext uri="{FF2B5EF4-FFF2-40B4-BE49-F238E27FC236}">
                <a16:creationId xmlns:a16="http://schemas.microsoft.com/office/drawing/2014/main" id="{1082FF4B-66F7-6968-BA43-5E9838A0A667}"/>
              </a:ext>
            </a:extLst>
          </p:cNvPr>
          <p:cNvCxnSpPr>
            <a:cxnSpLocks/>
          </p:cNvCxnSpPr>
          <p:nvPr/>
        </p:nvCxnSpPr>
        <p:spPr>
          <a:xfrm>
            <a:off x="-1" y="6762170"/>
            <a:ext cx="115756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4927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E50FAEE7-42D1-A14B-A33C-B7153565D5AB}"/>
              </a:ext>
            </a:extLst>
          </p:cNvPr>
          <p:cNvSpPr/>
          <p:nvPr/>
        </p:nvSpPr>
        <p:spPr>
          <a:xfrm>
            <a:off x="-1" y="710233"/>
            <a:ext cx="12192001" cy="6147768"/>
          </a:xfrm>
          <a:prstGeom prst="rect">
            <a:avLst/>
          </a:prstGeom>
          <a:solidFill>
            <a:schemeClr val="bg1">
              <a:lumMod val="65000"/>
              <a:alpha val="145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4B4D84C-8BC0-544B-8EE7-CE4AFCBCD96B}"/>
              </a:ext>
            </a:extLst>
          </p:cNvPr>
          <p:cNvSpPr txBox="1"/>
          <p:nvPr/>
        </p:nvSpPr>
        <p:spPr>
          <a:xfrm>
            <a:off x="3917373" y="-378229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4138654-83D3-3D40-ADB9-72C58C1F0FE8}"/>
              </a:ext>
            </a:extLst>
          </p:cNvPr>
          <p:cNvSpPr txBox="1"/>
          <p:nvPr/>
        </p:nvSpPr>
        <p:spPr>
          <a:xfrm>
            <a:off x="11589751" y="6587864"/>
            <a:ext cx="3866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745F2BE4-CAA5-DF42-B9A3-3A8F24524E98}" type="slidenum">
              <a:rPr lang="ca-ES" sz="1400" smtClean="0"/>
              <a:t>5</a:t>
            </a:fld>
            <a:endParaRPr lang="ca-ES" sz="1400" dirty="0"/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428360CC-7B3E-544B-959A-9EFD0C4DEA64}"/>
              </a:ext>
            </a:extLst>
          </p:cNvPr>
          <p:cNvCxnSpPr>
            <a:cxnSpLocks/>
          </p:cNvCxnSpPr>
          <p:nvPr/>
        </p:nvCxnSpPr>
        <p:spPr>
          <a:xfrm>
            <a:off x="11926244" y="6762170"/>
            <a:ext cx="2657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graphicFrame>
        <p:nvGraphicFramePr>
          <p:cNvPr id="7" name="Tabla 7">
            <a:extLst>
              <a:ext uri="{FF2B5EF4-FFF2-40B4-BE49-F238E27FC236}">
                <a16:creationId xmlns:a16="http://schemas.microsoft.com/office/drawing/2014/main" id="{7ECD1FF1-F3F8-5415-C44A-CC9A712230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544967"/>
              </p:ext>
            </p:extLst>
          </p:nvPr>
        </p:nvGraphicFramePr>
        <p:xfrm>
          <a:off x="300038" y="3698875"/>
          <a:ext cx="8263668" cy="22340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5917">
                  <a:extLst>
                    <a:ext uri="{9D8B030D-6E8A-4147-A177-3AD203B41FA5}">
                      <a16:colId xmlns:a16="http://schemas.microsoft.com/office/drawing/2014/main" val="2829401174"/>
                    </a:ext>
                  </a:extLst>
                </a:gridCol>
                <a:gridCol w="2065917">
                  <a:extLst>
                    <a:ext uri="{9D8B030D-6E8A-4147-A177-3AD203B41FA5}">
                      <a16:colId xmlns:a16="http://schemas.microsoft.com/office/drawing/2014/main" val="821978937"/>
                    </a:ext>
                  </a:extLst>
                </a:gridCol>
                <a:gridCol w="2065917">
                  <a:extLst>
                    <a:ext uri="{9D8B030D-6E8A-4147-A177-3AD203B41FA5}">
                      <a16:colId xmlns:a16="http://schemas.microsoft.com/office/drawing/2014/main" val="3523298657"/>
                    </a:ext>
                  </a:extLst>
                </a:gridCol>
                <a:gridCol w="2065917">
                  <a:extLst>
                    <a:ext uri="{9D8B030D-6E8A-4147-A177-3AD203B41FA5}">
                      <a16:colId xmlns:a16="http://schemas.microsoft.com/office/drawing/2014/main" val="4100693818"/>
                    </a:ext>
                  </a:extLst>
                </a:gridCol>
              </a:tblGrid>
              <a:tr h="588831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20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Lorem</a:t>
                      </a:r>
                      <a:r>
                        <a:rPr lang="es-ES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20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ipsum</a:t>
                      </a:r>
                      <a:endParaRPr lang="es-ES" sz="20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sz="1600" b="1" kern="1200" dirty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ES" sz="1700" b="1" kern="1200" dirty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3144390"/>
                  </a:ext>
                </a:extLst>
              </a:tr>
              <a:tr h="318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Cras</a:t>
                      </a:r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6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sollicitudin</a:t>
                      </a:r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Aliquam</a:t>
                      </a:r>
                      <a:r>
                        <a:rPr lang="ca-ES" sz="1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ege</a:t>
                      </a:r>
                      <a:endParaRPr lang="ca-ES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Vestibulum</a:t>
                      </a:r>
                      <a:endParaRPr lang="ca-ES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Aenean</a:t>
                      </a:r>
                      <a:r>
                        <a:rPr lang="ca-ES" sz="1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vitae</a:t>
                      </a:r>
                      <a:endParaRPr lang="ca-ES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1840291"/>
                  </a:ext>
                </a:extLst>
              </a:tr>
              <a:tr h="431582">
                <a:tc>
                  <a:txBody>
                    <a:bodyPr/>
                    <a:lstStyle/>
                    <a:p>
                      <a:pPr algn="ctr"/>
                      <a:r>
                        <a:rPr lang="ca-ES" sz="1400" b="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Maecenas</a:t>
                      </a:r>
                      <a:r>
                        <a:rPr lang="ca-ES" sz="14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b="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scelerisque</a:t>
                      </a:r>
                      <a:endParaRPr lang="es-ES" sz="14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Turpis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Volutpat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ullamcorper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Quisque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quis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dui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5871621"/>
                  </a:ext>
                </a:extLst>
              </a:tr>
              <a:tr h="431582"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Purus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fermentum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Ultrices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Etiam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vel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Hendrerit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ante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1928210"/>
                  </a:ext>
                </a:extLst>
              </a:tr>
              <a:tr h="431582"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294161"/>
                  </a:ext>
                </a:extLst>
              </a:tr>
            </a:tbl>
          </a:graphicData>
        </a:graphic>
      </p:graphicFrame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63436BF9-9419-4D41-B831-AFEBF914A7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1184609"/>
              </p:ext>
            </p:extLst>
          </p:nvPr>
        </p:nvGraphicFramePr>
        <p:xfrm>
          <a:off x="300038" y="848951"/>
          <a:ext cx="8263668" cy="227284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65917">
                  <a:extLst>
                    <a:ext uri="{9D8B030D-6E8A-4147-A177-3AD203B41FA5}">
                      <a16:colId xmlns:a16="http://schemas.microsoft.com/office/drawing/2014/main" val="2829401174"/>
                    </a:ext>
                  </a:extLst>
                </a:gridCol>
                <a:gridCol w="2065917">
                  <a:extLst>
                    <a:ext uri="{9D8B030D-6E8A-4147-A177-3AD203B41FA5}">
                      <a16:colId xmlns:a16="http://schemas.microsoft.com/office/drawing/2014/main" val="821978937"/>
                    </a:ext>
                  </a:extLst>
                </a:gridCol>
                <a:gridCol w="2065917">
                  <a:extLst>
                    <a:ext uri="{9D8B030D-6E8A-4147-A177-3AD203B41FA5}">
                      <a16:colId xmlns:a16="http://schemas.microsoft.com/office/drawing/2014/main" val="3523298657"/>
                    </a:ext>
                  </a:extLst>
                </a:gridCol>
                <a:gridCol w="2065917">
                  <a:extLst>
                    <a:ext uri="{9D8B030D-6E8A-4147-A177-3AD203B41FA5}">
                      <a16:colId xmlns:a16="http://schemas.microsoft.com/office/drawing/2014/main" val="4100693818"/>
                    </a:ext>
                  </a:extLst>
                </a:gridCol>
              </a:tblGrid>
              <a:tr h="588831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2000" b="1" dirty="0" err="1">
                          <a:solidFill>
                            <a:schemeClr val="bg2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Lorem</a:t>
                      </a:r>
                      <a:r>
                        <a:rPr lang="es-ES" sz="2000" b="1" dirty="0">
                          <a:solidFill>
                            <a:schemeClr val="bg2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2000" b="1" dirty="0" err="1">
                          <a:solidFill>
                            <a:schemeClr val="bg2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ipsum</a:t>
                      </a:r>
                      <a:endParaRPr lang="es-ES" sz="2000" b="1" dirty="0">
                        <a:solidFill>
                          <a:schemeClr val="bg2"/>
                        </a:solidFill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ES" sz="1600" b="1" kern="1200" dirty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ES" sz="1700" b="1" kern="1200" dirty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3144390"/>
                  </a:ext>
                </a:extLst>
              </a:tr>
              <a:tr h="3892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Cras</a:t>
                      </a:r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6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sollicitudin</a:t>
                      </a:r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Aliquam</a:t>
                      </a:r>
                      <a:r>
                        <a:rPr lang="ca-ES" sz="1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ege</a:t>
                      </a:r>
                      <a:endParaRPr lang="ca-ES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Vestibulum</a:t>
                      </a:r>
                      <a:endParaRPr lang="ca-ES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Aenean</a:t>
                      </a:r>
                      <a:r>
                        <a:rPr lang="ca-ES" sz="1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vitae</a:t>
                      </a:r>
                      <a:endParaRPr lang="ca-ES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1840291"/>
                  </a:ext>
                </a:extLst>
              </a:tr>
              <a:tr h="431582">
                <a:tc>
                  <a:txBody>
                    <a:bodyPr/>
                    <a:lstStyle/>
                    <a:p>
                      <a:pPr algn="ctr"/>
                      <a:r>
                        <a:rPr lang="ca-ES" sz="1400" b="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Maecenas</a:t>
                      </a:r>
                      <a:r>
                        <a:rPr lang="ca-ES" sz="14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b="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scelerisque</a:t>
                      </a:r>
                      <a:endParaRPr lang="es-ES" sz="14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Turpis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Volutpat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ullamcorper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Quisque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quis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dui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5871621"/>
                  </a:ext>
                </a:extLst>
              </a:tr>
              <a:tr h="431582"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Purus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fermentum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Ultrices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Etiam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vel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Hendrerit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ante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1928210"/>
                  </a:ext>
                </a:extLst>
              </a:tr>
              <a:tr h="431582"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294161"/>
                  </a:ext>
                </a:extLst>
              </a:tr>
            </a:tbl>
          </a:graphicData>
        </a:graphic>
      </p:graphicFrame>
      <p:pic>
        <p:nvPicPr>
          <p:cNvPr id="20" name="Imatge 19" descr="Estudiants en els passadís del centre de Casa Convalecència">
            <a:extLst>
              <a:ext uri="{FF2B5EF4-FFF2-40B4-BE49-F238E27FC236}">
                <a16:creationId xmlns:a16="http://schemas.microsoft.com/office/drawing/2014/main" id="{8B0B9286-A78B-2E52-1348-EF42B49379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12236" y="816786"/>
            <a:ext cx="3179764" cy="5791483"/>
          </a:xfrm>
          <a:prstGeom prst="rect">
            <a:avLst/>
          </a:prstGeom>
        </p:spPr>
      </p:pic>
      <p:pic>
        <p:nvPicPr>
          <p:cNvPr id="11" name="Imatge 10" descr="Logotip Fundació UAB 2023">
            <a:extLst>
              <a:ext uri="{FF2B5EF4-FFF2-40B4-BE49-F238E27FC236}">
                <a16:creationId xmlns:a16="http://schemas.microsoft.com/office/drawing/2014/main" id="{ED224A5F-ADC0-FC8F-BE58-47236B1220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88" y="271342"/>
            <a:ext cx="2320794" cy="246304"/>
          </a:xfrm>
          <a:prstGeom prst="rect">
            <a:avLst/>
          </a:prstGeom>
        </p:spPr>
      </p:pic>
      <p:cxnSp>
        <p:nvCxnSpPr>
          <p:cNvPr id="3" name="Conector recto 8">
            <a:extLst>
              <a:ext uri="{FF2B5EF4-FFF2-40B4-BE49-F238E27FC236}">
                <a16:creationId xmlns:a16="http://schemas.microsoft.com/office/drawing/2014/main" id="{8EEE7A2F-456C-1CFA-7DAE-BA6F64CE35F2}"/>
              </a:ext>
            </a:extLst>
          </p:cNvPr>
          <p:cNvCxnSpPr>
            <a:cxnSpLocks/>
          </p:cNvCxnSpPr>
          <p:nvPr/>
        </p:nvCxnSpPr>
        <p:spPr>
          <a:xfrm>
            <a:off x="-1" y="710232"/>
            <a:ext cx="12192001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" name="Conector recto 12">
            <a:extLst>
              <a:ext uri="{FF2B5EF4-FFF2-40B4-BE49-F238E27FC236}">
                <a16:creationId xmlns:a16="http://schemas.microsoft.com/office/drawing/2014/main" id="{DCC5EA8C-191D-E0B6-ACF9-806D3D2B8E81}"/>
              </a:ext>
            </a:extLst>
          </p:cNvPr>
          <p:cNvCxnSpPr>
            <a:cxnSpLocks/>
          </p:cNvCxnSpPr>
          <p:nvPr/>
        </p:nvCxnSpPr>
        <p:spPr>
          <a:xfrm>
            <a:off x="-1" y="6762170"/>
            <a:ext cx="115756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470490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FUAB">
      <a:dk1>
        <a:srgbClr val="000000"/>
      </a:dk1>
      <a:lt1>
        <a:sysClr val="window" lastClr="FFFFFF"/>
      </a:lt1>
      <a:dk2>
        <a:srgbClr val="008C3C"/>
      </a:dk2>
      <a:lt2>
        <a:srgbClr val="008539"/>
      </a:lt2>
      <a:accent1>
        <a:srgbClr val="737B4C"/>
      </a:accent1>
      <a:accent2>
        <a:srgbClr val="A9C47F"/>
      </a:accent2>
      <a:accent3>
        <a:srgbClr val="B3A369"/>
      </a:accent3>
      <a:accent4>
        <a:srgbClr val="956C58"/>
      </a:accent4>
      <a:accent5>
        <a:srgbClr val="F4CE00"/>
      </a:accent5>
      <a:accent6>
        <a:srgbClr val="007381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tilla_Presentacio_FUAB_corporativa_model3" id="{745791DC-5116-44BE-8D26-BBBF16F0164E}" vid="{26007D75-3456-42C0-8084-BF1A1EDF9196}"/>
    </a:ext>
  </a:extLst>
</a:theme>
</file>

<file path=ppt/theme/theme2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ici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542</TotalTime>
  <Words>377</Words>
  <Application>Microsoft Office PowerPoint</Application>
  <PresentationFormat>Pantalla panoràmica</PresentationFormat>
  <Paragraphs>62</Paragraphs>
  <Slides>5</Slides>
  <Notes>0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2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5</vt:i4>
      </vt:variant>
    </vt:vector>
  </HeadingPairs>
  <TitlesOfParts>
    <vt:vector size="8" baseType="lpstr">
      <vt:lpstr>Arial</vt:lpstr>
      <vt:lpstr>Calibri</vt:lpstr>
      <vt:lpstr>Tema de Office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</vt:vector>
  </TitlesOfParts>
  <Company>Fundació UAB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Fundació UAB</dc:creator>
  <cp:lastModifiedBy>Ferran Gallart Canal</cp:lastModifiedBy>
  <cp:revision>31</cp:revision>
  <dcterms:created xsi:type="dcterms:W3CDTF">2018-10-23T14:57:34Z</dcterms:created>
  <dcterms:modified xsi:type="dcterms:W3CDTF">2025-09-03T08:23:36Z</dcterms:modified>
</cp:coreProperties>
</file>