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934" r:id="rId2"/>
  </p:sldMasterIdLst>
  <p:notesMasterIdLst>
    <p:notesMasterId r:id="rId13"/>
  </p:notesMasterIdLst>
  <p:handoutMasterIdLst>
    <p:handoutMasterId r:id="rId14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6" r:id="rId10"/>
    <p:sldId id="265" r:id="rId11"/>
    <p:sldId id="267" r:id="rId12"/>
  </p:sldIdLst>
  <p:sldSz cx="12192000" cy="6858000"/>
  <p:notesSz cx="6858000" cy="9947275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56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28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68425" indent="31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5625" indent="31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7" userDrawn="1">
          <p15:clr>
            <a:srgbClr val="A4A3A4"/>
          </p15:clr>
        </p15:guide>
        <p15:guide id="2" pos="34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6" autoAdjust="0"/>
    <p:restoredTop sz="85820" autoAdjust="0"/>
  </p:normalViewPr>
  <p:slideViewPr>
    <p:cSldViewPr showGuides="1">
      <p:cViewPr varScale="1">
        <p:scale>
          <a:sx n="156" d="100"/>
          <a:sy n="156" d="100"/>
        </p:scale>
        <p:origin x="116" y="160"/>
      </p:cViewPr>
      <p:guideLst>
        <p:guide orient="horz" pos="527"/>
        <p:guide pos="347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>
            <a:extLst>
              <a:ext uri="{FF2B5EF4-FFF2-40B4-BE49-F238E27FC236}">
                <a16:creationId xmlns:a16="http://schemas.microsoft.com/office/drawing/2014/main" id="{79615D14-4874-15C8-9F8C-538867E5F79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1" name="Rectangle 3">
            <a:extLst>
              <a:ext uri="{FF2B5EF4-FFF2-40B4-BE49-F238E27FC236}">
                <a16:creationId xmlns:a16="http://schemas.microsoft.com/office/drawing/2014/main" id="{00EE7994-AA00-8D52-AE3F-6FB45E4CE85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788" y="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2" name="Rectangle 4">
            <a:extLst>
              <a:ext uri="{FF2B5EF4-FFF2-40B4-BE49-F238E27FC236}">
                <a16:creationId xmlns:a16="http://schemas.microsoft.com/office/drawing/2014/main" id="{74FD4FE2-1D3C-1D6E-DF47-3681E6561BFE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3" name="Rectangle 5">
            <a:extLst>
              <a:ext uri="{FF2B5EF4-FFF2-40B4-BE49-F238E27FC236}">
                <a16:creationId xmlns:a16="http://schemas.microsoft.com/office/drawing/2014/main" id="{F5126B21-5FAD-3DB7-762B-9567BF0B293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788" y="944880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88D0B2C3-DE74-4495-8E93-A848CDEAFE59}" type="slidenum">
              <a:rPr lang="es-ES" altLang="ca-ES"/>
              <a:pPr>
                <a:defRPr/>
              </a:pPr>
              <a:t>‹#›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9E00B6A3-4904-56D4-320F-BF70C7A1BCB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7F69C5C-1FEC-2048-AA5A-0541BF8B407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B20872A5-47C9-941A-C89F-A26DEA226FF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888" y="746125"/>
            <a:ext cx="6627812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6B1A721B-F600-896D-182F-5D3DB31BCA6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2813" y="4724400"/>
            <a:ext cx="5032375" cy="44751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ca-ES" noProof="0"/>
              <a:t>Haga clic para modificar el estilo de texto del patrón</a:t>
            </a:r>
          </a:p>
          <a:p>
            <a:pPr lvl="1"/>
            <a:r>
              <a:rPr lang="es-ES" altLang="ca-ES" noProof="0"/>
              <a:t>Segundo nivel</a:t>
            </a:r>
          </a:p>
          <a:p>
            <a:pPr lvl="2"/>
            <a:r>
              <a:rPr lang="es-ES" altLang="ca-ES" noProof="0"/>
              <a:t>Tercer nivel</a:t>
            </a:r>
          </a:p>
          <a:p>
            <a:pPr lvl="3"/>
            <a:r>
              <a:rPr lang="es-ES" altLang="ca-ES" noProof="0"/>
              <a:t>Cuarto nivel</a:t>
            </a:r>
          </a:p>
          <a:p>
            <a:pPr lvl="4"/>
            <a:r>
              <a:rPr lang="es-ES" altLang="ca-ES" noProof="0"/>
              <a:t>Quinto nivel</a:t>
            </a:r>
          </a:p>
        </p:txBody>
      </p:sp>
      <p:sp>
        <p:nvSpPr>
          <p:cNvPr id="8198" name="Rectangle 6">
            <a:extLst>
              <a:ext uri="{FF2B5EF4-FFF2-40B4-BE49-F238E27FC236}">
                <a16:creationId xmlns:a16="http://schemas.microsoft.com/office/drawing/2014/main" id="{8AABBE91-8C92-AB99-50BC-36421B4608A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8199" name="Rectangle 7">
            <a:extLst>
              <a:ext uri="{FF2B5EF4-FFF2-40B4-BE49-F238E27FC236}">
                <a16:creationId xmlns:a16="http://schemas.microsoft.com/office/drawing/2014/main" id="{58DF90D1-C318-B46F-309A-0CE0042713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944880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486DA60-D0EC-48AB-9DFE-69EB8DF0DABA}" type="slidenum">
              <a:rPr lang="es-ES" altLang="ca-ES"/>
              <a:pPr>
                <a:defRPr/>
              </a:pPr>
              <a:t>‹#›</a:t>
            </a:fld>
            <a:endParaRPr lang="es-ES" alt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684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56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3188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9824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6464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3099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59705E-C070-41BC-AE5F-21D3C485F0FA}" type="slidenum">
              <a:rPr lang="ca-ES" smtClean="0"/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04020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640" indent="0" algn="ctr">
              <a:buNone/>
              <a:defRPr/>
            </a:lvl2pPr>
            <a:lvl3pPr marL="913274" indent="0" algn="ctr">
              <a:buNone/>
              <a:defRPr/>
            </a:lvl3pPr>
            <a:lvl4pPr marL="1369914" indent="0" algn="ctr">
              <a:buNone/>
              <a:defRPr/>
            </a:lvl4pPr>
            <a:lvl5pPr marL="1826550" indent="0" algn="ctr">
              <a:buNone/>
              <a:defRPr/>
            </a:lvl5pPr>
            <a:lvl6pPr marL="2283188" indent="0" algn="ctr">
              <a:buNone/>
              <a:defRPr/>
            </a:lvl6pPr>
            <a:lvl7pPr marL="2739824" indent="0" algn="ctr">
              <a:buNone/>
              <a:defRPr/>
            </a:lvl7pPr>
            <a:lvl8pPr marL="3196464" indent="0" algn="ctr">
              <a:buNone/>
              <a:defRPr/>
            </a:lvl8pPr>
            <a:lvl9pPr marL="3653099" indent="0" algn="ctr">
              <a:buNone/>
              <a:defRPr/>
            </a:lvl9pPr>
          </a:lstStyle>
          <a:p>
            <a:r>
              <a:rPr lang="ca-ES"/>
              <a:t>Feu clic aquí per editar l'estil de subtítols del patró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14680D8-1ED1-2ABE-BA45-E6811BF07D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1B4346E-FFD8-6B12-7B1C-35136B0B4B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7326897-AFDE-5171-73D3-07B700777C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7CBE0-2950-473C-8C2E-0593DF26D870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4243245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1AA16A2-FAB3-621B-9B11-0D011B5142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EA97EE6-50E2-3F8D-D0F8-84416DF9BF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595DADC-7894-E71B-B51A-E6CFA94768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29407-73DA-4C8F-8148-4B6099F74770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724624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640" indent="0">
              <a:buNone/>
              <a:defRPr sz="1800"/>
            </a:lvl2pPr>
            <a:lvl3pPr marL="913274" indent="0">
              <a:buNone/>
              <a:defRPr sz="1600"/>
            </a:lvl3pPr>
            <a:lvl4pPr marL="1369914" indent="0">
              <a:buNone/>
              <a:defRPr sz="1400"/>
            </a:lvl4pPr>
            <a:lvl5pPr marL="1826550" indent="0">
              <a:buNone/>
              <a:defRPr sz="1400"/>
            </a:lvl5pPr>
            <a:lvl6pPr marL="2283188" indent="0">
              <a:buNone/>
              <a:defRPr sz="1400"/>
            </a:lvl6pPr>
            <a:lvl7pPr marL="2739824" indent="0">
              <a:buNone/>
              <a:defRPr sz="1400"/>
            </a:lvl7pPr>
            <a:lvl8pPr marL="3196464" indent="0">
              <a:buNone/>
              <a:defRPr sz="1400"/>
            </a:lvl8pPr>
            <a:lvl9pPr marL="3653099" indent="0">
              <a:buNone/>
              <a:defRPr sz="14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0BEAEAE-8AFB-337D-4464-42E0AF17D1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44E515-7F10-D449-25D4-46A438B4C3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EDB7BD1-8471-2613-03B8-6DEFFD55EE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47EC4-2E78-47E4-994C-E1ABD0699CAB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526877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sz="half" idx="1"/>
          </p:nvPr>
        </p:nvSpPr>
        <p:spPr>
          <a:xfrm>
            <a:off x="609600" y="160021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197600" y="160021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87205-F66A-491A-8BA8-C2A0BB61EA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55C837-1AF6-3615-9296-BB6260EB4B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604B0E-5936-0EA6-0DDB-67EEB2EFDF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EF8FE-01CB-46BC-9484-0D5B1471758F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731378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40" indent="0">
              <a:buNone/>
              <a:defRPr sz="2000" b="1"/>
            </a:lvl2pPr>
            <a:lvl3pPr marL="913274" indent="0">
              <a:buNone/>
              <a:defRPr sz="1800" b="1"/>
            </a:lvl3pPr>
            <a:lvl4pPr marL="1369914" indent="0">
              <a:buNone/>
              <a:defRPr sz="1600" b="1"/>
            </a:lvl4pPr>
            <a:lvl5pPr marL="1826550" indent="0">
              <a:buNone/>
              <a:defRPr sz="1600" b="1"/>
            </a:lvl5pPr>
            <a:lvl6pPr marL="2283188" indent="0">
              <a:buNone/>
              <a:defRPr sz="1600" b="1"/>
            </a:lvl6pPr>
            <a:lvl7pPr marL="2739824" indent="0">
              <a:buNone/>
              <a:defRPr sz="1600" b="1"/>
            </a:lvl7pPr>
            <a:lvl8pPr marL="3196464" indent="0">
              <a:buNone/>
              <a:defRPr sz="1600" b="1"/>
            </a:lvl8pPr>
            <a:lvl9pPr marL="3653099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Contenidor de text 4"/>
          <p:cNvSpPr>
            <a:spLocks noGrp="1"/>
          </p:cNvSpPr>
          <p:nvPr>
            <p:ph type="body" sz="quarter" idx="3"/>
          </p:nvPr>
        </p:nvSpPr>
        <p:spPr>
          <a:xfrm>
            <a:off x="6193381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40" indent="0">
              <a:buNone/>
              <a:defRPr sz="2000" b="1"/>
            </a:lvl2pPr>
            <a:lvl3pPr marL="913274" indent="0">
              <a:buNone/>
              <a:defRPr sz="1800" b="1"/>
            </a:lvl3pPr>
            <a:lvl4pPr marL="1369914" indent="0">
              <a:buNone/>
              <a:defRPr sz="1600" b="1"/>
            </a:lvl4pPr>
            <a:lvl5pPr marL="1826550" indent="0">
              <a:buNone/>
              <a:defRPr sz="1600" b="1"/>
            </a:lvl5pPr>
            <a:lvl6pPr marL="2283188" indent="0">
              <a:buNone/>
              <a:defRPr sz="1600" b="1"/>
            </a:lvl6pPr>
            <a:lvl7pPr marL="2739824" indent="0">
              <a:buNone/>
              <a:defRPr sz="1600" b="1"/>
            </a:lvl7pPr>
            <a:lvl8pPr marL="3196464" indent="0">
              <a:buNone/>
              <a:defRPr sz="1600" b="1"/>
            </a:lvl8pPr>
            <a:lvl9pPr marL="3653099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6" name="Contenidor de contingut 5"/>
          <p:cNvSpPr>
            <a:spLocks noGrp="1"/>
          </p:cNvSpPr>
          <p:nvPr>
            <p:ph sz="quarter" idx="4"/>
          </p:nvPr>
        </p:nvSpPr>
        <p:spPr>
          <a:xfrm>
            <a:off x="6193381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90C0F43-8925-DE8F-E647-0B2BEEDD7A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C4C3A9D-A96C-1F3C-4A59-9DEFA3D4235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4C0E1245-7328-B388-CD7E-B5F8F6B46F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01624-086C-4597-ABAA-CD58C2A8D6D9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64950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146A90C-F2FD-AAB3-E7E2-D0E2230581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520F762-C633-B3B4-EA6B-183B6E8526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1DED594-384B-4AB2-E1CC-571ECBD65E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8CA6E-FDA0-467E-9BAB-86931326DC40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75297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856CA42-7EC0-ECAD-1853-B842C3C20E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CB3AC97-C5AA-61D1-2936-915C2F37A5E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F9577B9-3094-166B-5FEA-36A029F8E6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75B25-E881-4D55-931F-753B95DD2792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439922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09614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609614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640" indent="0">
              <a:buNone/>
              <a:defRPr sz="1200"/>
            </a:lvl2pPr>
            <a:lvl3pPr marL="913274" indent="0">
              <a:buNone/>
              <a:defRPr sz="1000"/>
            </a:lvl3pPr>
            <a:lvl4pPr marL="1369914" indent="0">
              <a:buNone/>
              <a:defRPr sz="900"/>
            </a:lvl4pPr>
            <a:lvl5pPr marL="1826550" indent="0">
              <a:buNone/>
              <a:defRPr sz="900"/>
            </a:lvl5pPr>
            <a:lvl6pPr marL="2283188" indent="0">
              <a:buNone/>
              <a:defRPr sz="900"/>
            </a:lvl6pPr>
            <a:lvl7pPr marL="2739824" indent="0">
              <a:buNone/>
              <a:defRPr sz="900"/>
            </a:lvl7pPr>
            <a:lvl8pPr marL="3196464" indent="0">
              <a:buNone/>
              <a:defRPr sz="900"/>
            </a:lvl8pPr>
            <a:lvl9pPr marL="3653099" indent="0">
              <a:buNone/>
              <a:defRPr sz="9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E97D45-AD94-9FED-D5A5-FEE59EFE2F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1E907C-1292-05AB-2C63-F0BFD4789D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42D04A-32B6-BBAA-E02A-BA8F615BD33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0853B-95E9-4EF1-A238-6C621030A9C5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035606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'imatg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640" indent="0">
              <a:buNone/>
              <a:defRPr sz="2800"/>
            </a:lvl2pPr>
            <a:lvl3pPr marL="913274" indent="0">
              <a:buNone/>
              <a:defRPr sz="2400"/>
            </a:lvl3pPr>
            <a:lvl4pPr marL="1369914" indent="0">
              <a:buNone/>
              <a:defRPr sz="2000"/>
            </a:lvl4pPr>
            <a:lvl5pPr marL="1826550" indent="0">
              <a:buNone/>
              <a:defRPr sz="2000"/>
            </a:lvl5pPr>
            <a:lvl6pPr marL="2283188" indent="0">
              <a:buNone/>
              <a:defRPr sz="2000"/>
            </a:lvl6pPr>
            <a:lvl7pPr marL="2739824" indent="0">
              <a:buNone/>
              <a:defRPr sz="2000"/>
            </a:lvl7pPr>
            <a:lvl8pPr marL="3196464" indent="0">
              <a:buNone/>
              <a:defRPr sz="2000"/>
            </a:lvl8pPr>
            <a:lvl9pPr marL="3653099" indent="0">
              <a:buNone/>
              <a:defRPr sz="2000"/>
            </a:lvl9pPr>
          </a:lstStyle>
          <a:p>
            <a:pPr lvl="0"/>
            <a:r>
              <a:rPr lang="ca-ES" noProof="0"/>
              <a:t>Feu clic a la icona per afegir una imatge</a:t>
            </a:r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640" indent="0">
              <a:buNone/>
              <a:defRPr sz="1200"/>
            </a:lvl2pPr>
            <a:lvl3pPr marL="913274" indent="0">
              <a:buNone/>
              <a:defRPr sz="1000"/>
            </a:lvl3pPr>
            <a:lvl4pPr marL="1369914" indent="0">
              <a:buNone/>
              <a:defRPr sz="900"/>
            </a:lvl4pPr>
            <a:lvl5pPr marL="1826550" indent="0">
              <a:buNone/>
              <a:defRPr sz="900"/>
            </a:lvl5pPr>
            <a:lvl6pPr marL="2283188" indent="0">
              <a:buNone/>
              <a:defRPr sz="900"/>
            </a:lvl6pPr>
            <a:lvl7pPr marL="2739824" indent="0">
              <a:buNone/>
              <a:defRPr sz="900"/>
            </a:lvl7pPr>
            <a:lvl8pPr marL="3196464" indent="0">
              <a:buNone/>
              <a:defRPr sz="900"/>
            </a:lvl8pPr>
            <a:lvl9pPr marL="3653099" indent="0">
              <a:buNone/>
              <a:defRPr sz="9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B94936-0D7E-CEDA-F1D7-4DFEB0EE03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BF4446-E0EF-08E9-46E3-9EB352AEE8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C75B7DA-AD21-A952-9348-58A0B5D1F7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6B75B-43EA-4F21-9CF8-A24C9F068628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802556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3E73BFD-07FE-5394-9A12-EC0CB69D833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17B08A7-1D59-7E2F-6464-8B52FA17D9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B35FAAF-CF3F-6829-9DBB-1640925623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BEEAA-8F43-4BF9-9D6A-505F341C057C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648080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354B613-9B57-19F1-AF44-82F5BE7767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179E340-96BA-F167-0853-55A3E8E128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C969677-8F31-068A-8A35-464F2430C0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01B85-787D-4C8D-9CD1-95F43FF3DF2D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073613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8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84196AB-3C92-9BB5-0A53-DA13C8874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E313A6E-59F5-4C60-93C3-ED8E01E3CC2E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B221AE-6A42-5154-5000-011662E05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045BDF-7793-3C6D-D643-130FF674D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0B89509-F51F-4FE1-AADD-6E2934C50A07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66973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BDB9499-DD53-90FF-1A92-E40132B86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112C339-890E-4E4C-9684-62ABB57B5CFA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513F24-2FD8-84D3-9BE0-58B23145C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E3E4A8-A19C-AC65-65E2-7B480AF53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3B69AC-3345-4E9F-8B0E-742BAD0822ED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08966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7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5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4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31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1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0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8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C40A77-1712-8F67-A0F6-9467B35F0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FB5DA6E-175F-4083-AA09-08CD0018DA5B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14A337-160B-62B4-8E2C-232075C77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019664-2DB7-9472-ABE6-F7337BA71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0C6F850-67D5-4DEE-B14C-428C0EF4A3ED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90274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5FAD4D6-3711-03E9-F1B8-1C44A98A8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D24454-884A-4E01-890A-E78DF8B426BE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27D5D93-A763-6CC7-8806-F0EAE9C23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744E5C5-C5AC-B7C3-3D84-C3B3BE95D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5059DC9-A62C-42AD-9F84-38573BB3B0EA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36404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4" indent="0">
              <a:buNone/>
              <a:defRPr sz="2000" b="1"/>
            </a:lvl2pPr>
            <a:lvl3pPr marL="913724" indent="0">
              <a:buNone/>
              <a:defRPr sz="1800" b="1"/>
            </a:lvl3pPr>
            <a:lvl4pPr marL="1370588" indent="0">
              <a:buNone/>
              <a:defRPr sz="1600" b="1"/>
            </a:lvl4pPr>
            <a:lvl5pPr marL="1827450" indent="0">
              <a:buNone/>
              <a:defRPr sz="1600" b="1"/>
            </a:lvl5pPr>
            <a:lvl6pPr marL="2284312" indent="0">
              <a:buNone/>
              <a:defRPr sz="1600" b="1"/>
            </a:lvl6pPr>
            <a:lvl7pPr marL="2741175" indent="0">
              <a:buNone/>
              <a:defRPr sz="1600" b="1"/>
            </a:lvl7pPr>
            <a:lvl8pPr marL="3198036" indent="0">
              <a:buNone/>
              <a:defRPr sz="1600" b="1"/>
            </a:lvl8pPr>
            <a:lvl9pPr marL="3654899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9337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4" indent="0">
              <a:buNone/>
              <a:defRPr sz="2000" b="1"/>
            </a:lvl2pPr>
            <a:lvl3pPr marL="913724" indent="0">
              <a:buNone/>
              <a:defRPr sz="1800" b="1"/>
            </a:lvl3pPr>
            <a:lvl4pPr marL="1370588" indent="0">
              <a:buNone/>
              <a:defRPr sz="1600" b="1"/>
            </a:lvl4pPr>
            <a:lvl5pPr marL="1827450" indent="0">
              <a:buNone/>
              <a:defRPr sz="1600" b="1"/>
            </a:lvl5pPr>
            <a:lvl6pPr marL="2284312" indent="0">
              <a:buNone/>
              <a:defRPr sz="1600" b="1"/>
            </a:lvl6pPr>
            <a:lvl7pPr marL="2741175" indent="0">
              <a:buNone/>
              <a:defRPr sz="1600" b="1"/>
            </a:lvl7pPr>
            <a:lvl8pPr marL="3198036" indent="0">
              <a:buNone/>
              <a:defRPr sz="1600" b="1"/>
            </a:lvl8pPr>
            <a:lvl9pPr marL="3654899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9337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CE93105-3454-2D6D-B2EC-758060352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F22790D-6F51-4075-9C9A-602650018577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A7E4350-F10B-5078-8F52-260BBFA4D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4C0B478-4152-DF96-2882-1433732F7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C9D5B3A-721D-48CF-898B-72119B167AF1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0144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C2ABC0-C487-9349-88EC-D97CA49D1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4EFA9C3-A87D-4AD9-BFC0-F23312F3B48A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9EC42D4-2530-56E0-83E0-5661166AE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70B9402-EFF3-E042-2412-3105E316C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C724F02-497D-42E7-97CF-AEA6B3CD1ED5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363911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B2B9368-B926-5662-D31E-2FC2E27FF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670CF95-E4C7-4747-B308-C16C800139A1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8B4EBF1-0A27-467C-8311-4214449B4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097515C-E595-72A9-B3F9-E868CEED3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F223F73-3A15-482C-8F5C-826A022E8D06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295232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9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09609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64" indent="0">
              <a:buNone/>
              <a:defRPr sz="1200"/>
            </a:lvl2pPr>
            <a:lvl3pPr marL="913724" indent="0">
              <a:buNone/>
              <a:defRPr sz="1000"/>
            </a:lvl3pPr>
            <a:lvl4pPr marL="1370588" indent="0">
              <a:buNone/>
              <a:defRPr sz="900"/>
            </a:lvl4pPr>
            <a:lvl5pPr marL="1827450" indent="0">
              <a:buNone/>
              <a:defRPr sz="900"/>
            </a:lvl5pPr>
            <a:lvl6pPr marL="2284312" indent="0">
              <a:buNone/>
              <a:defRPr sz="900"/>
            </a:lvl6pPr>
            <a:lvl7pPr marL="2741175" indent="0">
              <a:buNone/>
              <a:defRPr sz="900"/>
            </a:lvl7pPr>
            <a:lvl8pPr marL="3198036" indent="0">
              <a:buNone/>
              <a:defRPr sz="900"/>
            </a:lvl8pPr>
            <a:lvl9pPr marL="3654899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EF9484C-6523-B204-012C-70AD4969D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2D04C1-61D6-41B7-B0CB-A3DE5B079DEB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B892C82-FB64-9075-C8F2-42CFF56AB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FFAD9D0-C4A2-9112-D535-05C8A8BDE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CFCFB66-2F72-4D10-ABF4-8718A3DF6F40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6918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864" indent="0">
              <a:buNone/>
              <a:defRPr sz="2800"/>
            </a:lvl2pPr>
            <a:lvl3pPr marL="913724" indent="0">
              <a:buNone/>
              <a:defRPr sz="2400"/>
            </a:lvl3pPr>
            <a:lvl4pPr marL="1370588" indent="0">
              <a:buNone/>
              <a:defRPr sz="2000"/>
            </a:lvl4pPr>
            <a:lvl5pPr marL="1827450" indent="0">
              <a:buNone/>
              <a:defRPr sz="2000"/>
            </a:lvl5pPr>
            <a:lvl6pPr marL="2284312" indent="0">
              <a:buNone/>
              <a:defRPr sz="2000"/>
            </a:lvl6pPr>
            <a:lvl7pPr marL="2741175" indent="0">
              <a:buNone/>
              <a:defRPr sz="2000"/>
            </a:lvl7pPr>
            <a:lvl8pPr marL="3198036" indent="0">
              <a:buNone/>
              <a:defRPr sz="2000"/>
            </a:lvl8pPr>
            <a:lvl9pPr marL="3654899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64" indent="0">
              <a:buNone/>
              <a:defRPr sz="1200"/>
            </a:lvl2pPr>
            <a:lvl3pPr marL="913724" indent="0">
              <a:buNone/>
              <a:defRPr sz="1000"/>
            </a:lvl3pPr>
            <a:lvl4pPr marL="1370588" indent="0">
              <a:buNone/>
              <a:defRPr sz="900"/>
            </a:lvl4pPr>
            <a:lvl5pPr marL="1827450" indent="0">
              <a:buNone/>
              <a:defRPr sz="900"/>
            </a:lvl5pPr>
            <a:lvl6pPr marL="2284312" indent="0">
              <a:buNone/>
              <a:defRPr sz="900"/>
            </a:lvl6pPr>
            <a:lvl7pPr marL="2741175" indent="0">
              <a:buNone/>
              <a:defRPr sz="900"/>
            </a:lvl7pPr>
            <a:lvl8pPr marL="3198036" indent="0">
              <a:buNone/>
              <a:defRPr sz="900"/>
            </a:lvl8pPr>
            <a:lvl9pPr marL="3654899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337053-8F6E-73EF-60CD-904BE8587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853742E-9804-406C-92B4-4A8394AEF7B3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79444EF-DB4E-CC10-A684-DF7C18213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B7814A1-9685-8E21-D6A4-219F41A0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21C75A4-AD4F-4E14-AC02-301BBE5ED8A1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814579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E2A6F1-12BB-9842-E9DE-11678B4AC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4997B55-CECB-4E0D-87A3-76EE14F72242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CADE60-2DC1-F0F3-17E6-C619B7F03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7A099D-9841-CE92-67DD-5FE7628B3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A609ABD-6163-4894-AF05-C7AD5E24DE54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82810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05A61D-21A2-01C2-0CA8-65BC20D3B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1391FCA-CCE5-4005-99C1-268F3DC1B079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FBEE267-22CA-DCC6-E491-F092E56F9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740FDA-3B8B-9573-B1F2-9BD5EC14D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837C25A-5B60-4C17-8583-F08A737FA4E5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49891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3A325E0-3064-721B-DA86-CBFE5ED97F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27" tIns="45664" rIns="91327" bIns="4566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ca-ES"/>
              <a:t>Feu clic aquí per editar l'estil de títol del patró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51E644B-AF1D-34F8-0760-F69ED70F85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ca-ES"/>
              <a:t>Feu clic aquí per editar els estils de text del patró</a:t>
            </a:r>
          </a:p>
          <a:p>
            <a:pPr lvl="1"/>
            <a:r>
              <a:rPr lang="ca-ES" altLang="ca-ES"/>
              <a:t>Segon nivell</a:t>
            </a:r>
          </a:p>
          <a:p>
            <a:pPr lvl="2"/>
            <a:r>
              <a:rPr lang="ca-ES" altLang="ca-ES"/>
              <a:t>Tercer nivell</a:t>
            </a:r>
          </a:p>
          <a:p>
            <a:pPr lvl="3"/>
            <a:r>
              <a:rPr lang="ca-ES" altLang="ca-ES"/>
              <a:t>Quart nivell</a:t>
            </a:r>
          </a:p>
          <a:p>
            <a:pPr lvl="4"/>
            <a:r>
              <a:rPr lang="ca-ES" altLang="ca-ES"/>
              <a:t>Cinquè nivell</a:t>
            </a:r>
          </a:p>
        </p:txBody>
      </p:sp>
      <p:sp>
        <p:nvSpPr>
          <p:cNvPr id="260100" name="Rectangle 4">
            <a:extLst>
              <a:ext uri="{FF2B5EF4-FFF2-40B4-BE49-F238E27FC236}">
                <a16:creationId xmlns:a16="http://schemas.microsoft.com/office/drawing/2014/main" id="{F4B6E4AC-7506-A4C4-C5CF-47A37D0CD35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260101" name="Rectangle 5">
            <a:extLst>
              <a:ext uri="{FF2B5EF4-FFF2-40B4-BE49-F238E27FC236}">
                <a16:creationId xmlns:a16="http://schemas.microsoft.com/office/drawing/2014/main" id="{87E5F130-2AA1-4119-7221-3EFC77981C7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260102" name="Rectangle 6">
            <a:extLst>
              <a:ext uri="{FF2B5EF4-FFF2-40B4-BE49-F238E27FC236}">
                <a16:creationId xmlns:a16="http://schemas.microsoft.com/office/drawing/2014/main" id="{8086F18B-2AA0-18A2-456E-0C1A5A338BC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7C59C6F9-810E-48A4-BF76-55B1C35091BD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624" r:id="rId1"/>
    <p:sldLayoutId id="2147490625" r:id="rId2"/>
    <p:sldLayoutId id="2147490626" r:id="rId3"/>
    <p:sldLayoutId id="2147490627" r:id="rId4"/>
    <p:sldLayoutId id="2147490628" r:id="rId5"/>
    <p:sldLayoutId id="2147490629" r:id="rId6"/>
    <p:sldLayoutId id="2147490630" r:id="rId7"/>
    <p:sldLayoutId id="2147490631" r:id="rId8"/>
    <p:sldLayoutId id="2147490632" r:id="rId9"/>
    <p:sldLayoutId id="2147490633" r:id="rId10"/>
    <p:sldLayoutId id="2147490634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664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3274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69914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655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7025" indent="-227013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4225" indent="-227013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1505" indent="-22832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68145" indent="-22832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4780" indent="-22832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1419" indent="-22832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a-ES"/>
      </a:defPPr>
      <a:lvl1pPr marL="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64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27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91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55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188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82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646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099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>
            <a:extLst>
              <a:ext uri="{FF2B5EF4-FFF2-40B4-BE49-F238E27FC236}">
                <a16:creationId xmlns:a16="http://schemas.microsoft.com/office/drawing/2014/main" id="{BF3F5EBA-DF40-37CF-E32A-C1CCF4F3701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72" tIns="45685" rIns="91372" bIns="456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ca-ES"/>
              <a:t>Clic para editar título</a:t>
            </a:r>
            <a:endParaRPr lang="es-ES" altLang="ca-ES"/>
          </a:p>
        </p:txBody>
      </p:sp>
      <p:sp>
        <p:nvSpPr>
          <p:cNvPr id="2051" name="Marcador de texto 2">
            <a:extLst>
              <a:ext uri="{FF2B5EF4-FFF2-40B4-BE49-F238E27FC236}">
                <a16:creationId xmlns:a16="http://schemas.microsoft.com/office/drawing/2014/main" id="{A3F9D634-F81F-C42F-EDEB-1886C3F34C1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72" tIns="45685" rIns="91372" bIns="456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ca-ES"/>
              <a:t>Haga clic para modificar el estilo de texto del patrón</a:t>
            </a:r>
          </a:p>
          <a:p>
            <a:pPr lvl="1"/>
            <a:r>
              <a:rPr lang="es-ES_tradnl" altLang="ca-ES"/>
              <a:t>Segundo nivel</a:t>
            </a:r>
          </a:p>
          <a:p>
            <a:pPr lvl="2"/>
            <a:r>
              <a:rPr lang="es-ES_tradnl" altLang="ca-ES"/>
              <a:t>Tercer nivel</a:t>
            </a:r>
          </a:p>
          <a:p>
            <a:pPr lvl="3"/>
            <a:r>
              <a:rPr lang="es-ES_tradnl" altLang="ca-ES"/>
              <a:t>Cuarto nivel</a:t>
            </a:r>
          </a:p>
          <a:p>
            <a:pPr lvl="4"/>
            <a:r>
              <a:rPr lang="es-ES_tradnl" altLang="ca-ES"/>
              <a:t>Quinto nivel</a:t>
            </a:r>
            <a:endParaRPr lang="es-ES" alt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AAC7C0-15E4-0E76-207A-D702BCF14F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372" tIns="45685" rIns="91372" bIns="45685" rtlCol="0" anchor="ctr"/>
          <a:lstStyle>
            <a:lvl1pPr algn="l" defTabSz="456864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9DB7C4BC-2C52-418F-9A8C-47D71396643E}" type="datetimeFigureOut">
              <a:rPr lang="es-ES"/>
              <a:pPr>
                <a:defRPr/>
              </a:pPr>
              <a:t>30/06/2026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4CB187-4004-A40F-CF04-06CE990661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372" tIns="45685" rIns="91372" bIns="45685" rtlCol="0" anchor="ctr"/>
          <a:lstStyle>
            <a:lvl1pPr algn="ctr" defTabSz="456864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F11A160-A239-ADCB-5652-565864B9CE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372" tIns="45685" rIns="91372" bIns="45685" numCol="1" anchor="ctr" anchorCtr="0" compatLnSpc="1">
            <a:prstTxWarp prst="textNoShape">
              <a:avLst/>
            </a:prstTxWarp>
          </a:bodyPr>
          <a:lstStyle>
            <a:lvl1pPr algn="r" defTabSz="455613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9A24C8-FA71-4E34-834E-8C6308D637DF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635" r:id="rId1"/>
    <p:sldLayoutId id="2147490636" r:id="rId2"/>
    <p:sldLayoutId id="2147490637" r:id="rId3"/>
    <p:sldLayoutId id="2147490638" r:id="rId4"/>
    <p:sldLayoutId id="2147490639" r:id="rId5"/>
    <p:sldLayoutId id="2147490640" r:id="rId6"/>
    <p:sldLayoutId id="2147490641" r:id="rId7"/>
    <p:sldLayoutId id="2147490642" r:id="rId8"/>
    <p:sldLayoutId id="2147490643" r:id="rId9"/>
    <p:sldLayoutId id="2147490644" r:id="rId10"/>
    <p:sldLayoutId id="2147490645" r:id="rId11"/>
  </p:sldLayoutIdLst>
  <p:txStyles>
    <p:titleStyle>
      <a:lvl1pPr algn="ctr" defTabSz="455613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741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606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468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331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4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24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588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50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12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175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36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899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3" name="Freeform 3"/>
          <p:cNvSpPr/>
          <p:nvPr/>
        </p:nvSpPr>
        <p:spPr>
          <a:xfrm>
            <a:off x="9578417" y="6252217"/>
            <a:ext cx="2184479" cy="236197"/>
          </a:xfrm>
          <a:custGeom>
            <a:avLst/>
            <a:gdLst/>
            <a:ahLst/>
            <a:cxnLst/>
            <a:rect l="l" t="t" r="r" b="b"/>
            <a:pathLst>
              <a:path w="3276719" h="354295">
                <a:moveTo>
                  <a:pt x="0" y="0"/>
                </a:moveTo>
                <a:lnTo>
                  <a:pt x="3276719" y="0"/>
                </a:lnTo>
                <a:lnTo>
                  <a:pt x="3276719" y="354296"/>
                </a:lnTo>
                <a:lnTo>
                  <a:pt x="0" y="35429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4" name="Freeform 4"/>
          <p:cNvSpPr/>
          <p:nvPr/>
        </p:nvSpPr>
        <p:spPr>
          <a:xfrm>
            <a:off x="685800" y="6252217"/>
            <a:ext cx="2314805" cy="220631"/>
          </a:xfrm>
          <a:custGeom>
            <a:avLst/>
            <a:gdLst/>
            <a:ahLst/>
            <a:cxnLst/>
            <a:rect l="l" t="t" r="r" b="b"/>
            <a:pathLst>
              <a:path w="3472208" h="330946">
                <a:moveTo>
                  <a:pt x="0" y="0"/>
                </a:moveTo>
                <a:lnTo>
                  <a:pt x="3472208" y="0"/>
                </a:lnTo>
                <a:lnTo>
                  <a:pt x="3472208" y="330946"/>
                </a:lnTo>
                <a:lnTo>
                  <a:pt x="0" y="33094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654" t="-26982" r="-3244" b="-25790"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5" name="TextBox 5"/>
          <p:cNvSpPr txBox="1"/>
          <p:nvPr/>
        </p:nvSpPr>
        <p:spPr>
          <a:xfrm>
            <a:off x="685800" y="1010894"/>
            <a:ext cx="10274225" cy="1231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53"/>
              </a:lnSpc>
            </a:pPr>
            <a:r>
              <a:rPr lang="en-US" sz="4666" b="1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Títol</a:t>
            </a:r>
            <a:r>
              <a:rPr lang="en-US" sz="4666" b="1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 de </a:t>
            </a:r>
            <a:r>
              <a:rPr lang="en-US" sz="4666" b="1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presentació</a:t>
            </a:r>
            <a:endParaRPr lang="en-US" sz="4666" b="1" dirty="0">
              <a:solidFill>
                <a:srgbClr val="FFFFFF"/>
              </a:solidFill>
              <a:ea typeface="Telegraf Bold"/>
              <a:cs typeface="Arial" panose="020B0604020202020204" pitchFamily="34" charset="0"/>
              <a:sym typeface="Telegraf Bold"/>
            </a:endParaRPr>
          </a:p>
          <a:p>
            <a:pPr>
              <a:lnSpc>
                <a:spcPts val="3967"/>
              </a:lnSpc>
            </a:pPr>
            <a:r>
              <a:rPr lang="en-US" sz="3334" dirty="0" err="1">
                <a:solidFill>
                  <a:srgbClr val="FFFFFF"/>
                </a:solidFill>
                <a:ea typeface="Telegraf"/>
                <a:cs typeface="Arial" panose="020B0604020202020204" pitchFamily="34" charset="0"/>
                <a:sym typeface="Telegraf"/>
              </a:rPr>
              <a:t>Subtítol</a:t>
            </a:r>
            <a:endParaRPr lang="en-US" sz="3334" dirty="0">
              <a:solidFill>
                <a:srgbClr val="FFFFFF"/>
              </a:solidFill>
              <a:ea typeface="Telegraf"/>
              <a:cs typeface="Arial" panose="020B0604020202020204" pitchFamily="34" charset="0"/>
              <a:sym typeface="Telegraf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85800" y="4389117"/>
            <a:ext cx="6833232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89"/>
              </a:lnSpc>
            </a:pPr>
            <a:r>
              <a:rPr lang="en-US" sz="2007" b="1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Reunió xxx</a:t>
            </a:r>
          </a:p>
          <a:p>
            <a:pPr algn="just">
              <a:lnSpc>
                <a:spcPts val="2389"/>
              </a:lnSpc>
            </a:pPr>
            <a:r>
              <a:rPr lang="en-US" sz="2007" b="1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xx de </a:t>
            </a:r>
            <a:r>
              <a:rPr lang="en-US" sz="2007" b="1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juny</a:t>
            </a:r>
            <a:r>
              <a:rPr lang="en-US" sz="2007" b="1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 de 20xx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782274" y="1710047"/>
            <a:ext cx="6875407" cy="5379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78"/>
              </a:lnSpc>
            </a:pPr>
            <a:r>
              <a:rPr lang="en-US" sz="2611" b="1" spc="-78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Primer </a:t>
            </a:r>
            <a:r>
              <a:rPr lang="en-US" sz="2611" b="1" spc="-78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apartat</a:t>
            </a:r>
            <a:endParaRPr lang="en-US" sz="2611" b="1" spc="-78" dirty="0">
              <a:solidFill>
                <a:srgbClr val="FFFFFF"/>
              </a:solidFill>
              <a:ea typeface="Telegraf Bold"/>
              <a:cs typeface="Arial" panose="020B0604020202020204" pitchFamily="34" charset="0"/>
              <a:sym typeface="Telegraf Bold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685800" y="594368"/>
            <a:ext cx="2084959" cy="589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92"/>
              </a:lnSpc>
            </a:pPr>
            <a:r>
              <a:rPr lang="en-US" sz="4783" b="1" spc="-220" dirty="0" err="1">
                <a:solidFill>
                  <a:srgbClr val="E1EEE0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Índex</a:t>
            </a:r>
            <a:endParaRPr lang="en-US" sz="4783" b="1" spc="-220" dirty="0">
              <a:solidFill>
                <a:srgbClr val="E1EEE0"/>
              </a:solidFill>
              <a:ea typeface="Poppins Ultra-Bold"/>
              <a:cs typeface="Arial" panose="020B0604020202020204" pitchFamily="34" charset="0"/>
              <a:sym typeface="Poppins Ultra-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690034" y="1567873"/>
            <a:ext cx="767926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95"/>
              </a:lnSpc>
            </a:pPr>
            <a:r>
              <a:rPr lang="en-US" sz="4786" b="1" dirty="0">
                <a:solidFill>
                  <a:srgbClr val="CAE6C9"/>
                </a:solidFill>
                <a:ea typeface="Telegraf"/>
                <a:cs typeface="Arial" panose="020B0604020202020204" pitchFamily="34" charset="0"/>
                <a:sym typeface="Telegraf"/>
              </a:rPr>
              <a:t>01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90034" y="2706843"/>
            <a:ext cx="1544877" cy="7309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695"/>
              </a:lnSpc>
            </a:pPr>
            <a:r>
              <a:rPr lang="en-US" sz="4786" b="1" dirty="0">
                <a:solidFill>
                  <a:srgbClr val="CAE6C9"/>
                </a:solidFill>
                <a:ea typeface="Telegraf"/>
                <a:cs typeface="Arial" panose="020B0604020202020204" pitchFamily="34" charset="0"/>
                <a:sym typeface="Telegraf"/>
              </a:rPr>
              <a:t>02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782274" y="2822276"/>
            <a:ext cx="2895560" cy="5379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778"/>
              </a:lnSpc>
            </a:pPr>
            <a:r>
              <a:rPr lang="en-US" sz="2611" b="1" spc="-78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Segon</a:t>
            </a:r>
            <a:r>
              <a:rPr lang="en-US" sz="2611" b="1" spc="-78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2611" b="1" spc="-78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apartat</a:t>
            </a:r>
            <a:endParaRPr lang="en-US" sz="2611" b="1" spc="-78" dirty="0">
              <a:solidFill>
                <a:srgbClr val="FFFFFF"/>
              </a:solidFill>
              <a:ea typeface="Telegraf Bold"/>
              <a:cs typeface="Arial" panose="020B0604020202020204" pitchFamily="34" charset="0"/>
              <a:sym typeface="Telegraf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782274" y="3949909"/>
            <a:ext cx="2539960" cy="5379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778"/>
              </a:lnSpc>
            </a:pPr>
            <a:r>
              <a:rPr lang="en-US" sz="2611" b="1" spc="-78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Tercer</a:t>
            </a:r>
            <a:r>
              <a:rPr lang="en-US" sz="2611" b="1" spc="-78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2611" b="1" spc="-78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apartat</a:t>
            </a:r>
            <a:endParaRPr lang="en-US" sz="2611" b="1" spc="-78" dirty="0">
              <a:solidFill>
                <a:srgbClr val="FFFFFF"/>
              </a:solidFill>
              <a:ea typeface="Telegraf Bold"/>
              <a:cs typeface="Arial" panose="020B0604020202020204" pitchFamily="34" charset="0"/>
              <a:sym typeface="Telegraf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782274" y="5038028"/>
            <a:ext cx="1566003" cy="5379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78"/>
              </a:lnSpc>
            </a:pPr>
            <a:r>
              <a:rPr lang="en-US" sz="2611" b="1" spc="-78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X </a:t>
            </a:r>
            <a:r>
              <a:rPr lang="en-US" sz="2611" b="1" spc="-78" dirty="0" err="1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Apartat</a:t>
            </a:r>
            <a:r>
              <a:rPr lang="en-US" sz="2611" b="1" spc="-78" dirty="0">
                <a:solidFill>
                  <a:srgbClr val="FFFFFF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90034" y="3842705"/>
            <a:ext cx="1544877" cy="7309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695"/>
              </a:lnSpc>
            </a:pPr>
            <a:r>
              <a:rPr lang="en-US" sz="4786" b="1" dirty="0">
                <a:solidFill>
                  <a:srgbClr val="CAE6C9"/>
                </a:solidFill>
                <a:ea typeface="Telegraf"/>
                <a:cs typeface="Arial" panose="020B0604020202020204" pitchFamily="34" charset="0"/>
                <a:sym typeface="Telegraf"/>
              </a:rPr>
              <a:t>03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90034" y="4937506"/>
            <a:ext cx="1544877" cy="7309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695"/>
              </a:lnSpc>
            </a:pPr>
            <a:r>
              <a:rPr lang="en-US" sz="4786" b="1" dirty="0">
                <a:solidFill>
                  <a:srgbClr val="CAE6C9"/>
                </a:solidFill>
                <a:ea typeface="Telegraf"/>
                <a:cs typeface="Arial" panose="020B0604020202020204" pitchFamily="34" charset="0"/>
                <a:sym typeface="Telegraf"/>
              </a:rPr>
              <a:t>0X</a:t>
            </a:r>
          </a:p>
        </p:txBody>
      </p:sp>
      <p:sp>
        <p:nvSpPr>
          <p:cNvPr id="11" name="Freeform 11"/>
          <p:cNvSpPr/>
          <p:nvPr/>
        </p:nvSpPr>
        <p:spPr>
          <a:xfrm>
            <a:off x="9578417" y="6252217"/>
            <a:ext cx="2184479" cy="236197"/>
          </a:xfrm>
          <a:custGeom>
            <a:avLst/>
            <a:gdLst/>
            <a:ahLst/>
            <a:cxnLst/>
            <a:rect l="l" t="t" r="r" b="b"/>
            <a:pathLst>
              <a:path w="3276719" h="354295">
                <a:moveTo>
                  <a:pt x="0" y="0"/>
                </a:moveTo>
                <a:lnTo>
                  <a:pt x="3276719" y="0"/>
                </a:lnTo>
                <a:lnTo>
                  <a:pt x="3276719" y="354296"/>
                </a:lnTo>
                <a:lnTo>
                  <a:pt x="0" y="3542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12" name="Freeform 12"/>
          <p:cNvSpPr/>
          <p:nvPr/>
        </p:nvSpPr>
        <p:spPr>
          <a:xfrm>
            <a:off x="685800" y="6252217"/>
            <a:ext cx="2314805" cy="220631"/>
          </a:xfrm>
          <a:custGeom>
            <a:avLst/>
            <a:gdLst/>
            <a:ahLst/>
            <a:cxnLst/>
            <a:rect l="l" t="t" r="r" b="b"/>
            <a:pathLst>
              <a:path w="3472208" h="330946">
                <a:moveTo>
                  <a:pt x="0" y="0"/>
                </a:moveTo>
                <a:lnTo>
                  <a:pt x="3472208" y="0"/>
                </a:lnTo>
                <a:lnTo>
                  <a:pt x="3472208" y="330946"/>
                </a:lnTo>
                <a:lnTo>
                  <a:pt x="0" y="3309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654" t="-26982" r="-3244" b="-25790"/>
            </a:stretch>
          </a:blipFill>
        </p:spPr>
        <p:txBody>
          <a:bodyPr/>
          <a:lstStyle/>
          <a:p>
            <a:endParaRPr lang="ca-E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603817" y="6238017"/>
            <a:ext cx="2184479" cy="234831"/>
          </a:xfrm>
          <a:custGeom>
            <a:avLst/>
            <a:gdLst/>
            <a:ahLst/>
            <a:cxnLst/>
            <a:rect l="l" t="t" r="r" b="b"/>
            <a:pathLst>
              <a:path w="3276719" h="352247">
                <a:moveTo>
                  <a:pt x="0" y="0"/>
                </a:moveTo>
                <a:lnTo>
                  <a:pt x="3276719" y="0"/>
                </a:lnTo>
                <a:lnTo>
                  <a:pt x="3276719" y="352247"/>
                </a:lnTo>
                <a:lnTo>
                  <a:pt x="0" y="3522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3" name="TextBox 3"/>
          <p:cNvSpPr txBox="1"/>
          <p:nvPr/>
        </p:nvSpPr>
        <p:spPr>
          <a:xfrm>
            <a:off x="4967653" y="2841761"/>
            <a:ext cx="6820643" cy="117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592"/>
              </a:lnSpc>
            </a:pPr>
            <a:r>
              <a:rPr lang="en-US" sz="4783" b="1" spc="-220" dirty="0">
                <a:solidFill>
                  <a:srgbClr val="009639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01 Primer </a:t>
            </a:r>
            <a:r>
              <a:rPr lang="en-US" sz="4783" b="1" spc="-220" dirty="0" err="1">
                <a:solidFill>
                  <a:srgbClr val="009639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apartat</a:t>
            </a:r>
            <a:endParaRPr lang="en-US" sz="4783" b="1" spc="-220" dirty="0">
              <a:solidFill>
                <a:srgbClr val="009639"/>
              </a:solidFill>
              <a:ea typeface="Telegraf Ultra-Bold"/>
              <a:cs typeface="Arial" panose="020B0604020202020204" pitchFamily="34" charset="0"/>
              <a:sym typeface="Telegraf Ultra-Bold"/>
            </a:endParaRPr>
          </a:p>
          <a:p>
            <a:pPr algn="r">
              <a:lnSpc>
                <a:spcPts val="4592"/>
              </a:lnSpc>
            </a:pPr>
            <a:r>
              <a:rPr lang="en-US" sz="4783" b="1" spc="-220" dirty="0" err="1">
                <a:solidFill>
                  <a:srgbClr val="009639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opció</a:t>
            </a:r>
            <a:r>
              <a:rPr lang="en-US" sz="4783" b="1" spc="-220" dirty="0">
                <a:solidFill>
                  <a:srgbClr val="009639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 1</a:t>
            </a:r>
          </a:p>
        </p:txBody>
      </p:sp>
      <p:sp>
        <p:nvSpPr>
          <p:cNvPr id="4" name="Freeform 4"/>
          <p:cNvSpPr/>
          <p:nvPr/>
        </p:nvSpPr>
        <p:spPr>
          <a:xfrm>
            <a:off x="685800" y="6245479"/>
            <a:ext cx="2314805" cy="219907"/>
          </a:xfrm>
          <a:custGeom>
            <a:avLst/>
            <a:gdLst/>
            <a:ahLst/>
            <a:cxnLst/>
            <a:rect l="l" t="t" r="r" b="b"/>
            <a:pathLst>
              <a:path w="3472208" h="329860">
                <a:moveTo>
                  <a:pt x="0" y="0"/>
                </a:moveTo>
                <a:lnTo>
                  <a:pt x="3472208" y="0"/>
                </a:lnTo>
                <a:lnTo>
                  <a:pt x="3472208" y="329860"/>
                </a:lnTo>
                <a:lnTo>
                  <a:pt x="0" y="3298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3" name="Freeform 3"/>
          <p:cNvSpPr/>
          <p:nvPr/>
        </p:nvSpPr>
        <p:spPr>
          <a:xfrm>
            <a:off x="9578417" y="6252217"/>
            <a:ext cx="2184479" cy="236197"/>
          </a:xfrm>
          <a:custGeom>
            <a:avLst/>
            <a:gdLst/>
            <a:ahLst/>
            <a:cxnLst/>
            <a:rect l="l" t="t" r="r" b="b"/>
            <a:pathLst>
              <a:path w="3276719" h="354295">
                <a:moveTo>
                  <a:pt x="0" y="0"/>
                </a:moveTo>
                <a:lnTo>
                  <a:pt x="3276719" y="0"/>
                </a:lnTo>
                <a:lnTo>
                  <a:pt x="3276719" y="354296"/>
                </a:lnTo>
                <a:lnTo>
                  <a:pt x="0" y="3542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4" name="Freeform 4"/>
          <p:cNvSpPr/>
          <p:nvPr/>
        </p:nvSpPr>
        <p:spPr>
          <a:xfrm>
            <a:off x="685800" y="6252217"/>
            <a:ext cx="2314805" cy="220631"/>
          </a:xfrm>
          <a:custGeom>
            <a:avLst/>
            <a:gdLst/>
            <a:ahLst/>
            <a:cxnLst/>
            <a:rect l="l" t="t" r="r" b="b"/>
            <a:pathLst>
              <a:path w="3472208" h="330946">
                <a:moveTo>
                  <a:pt x="0" y="0"/>
                </a:moveTo>
                <a:lnTo>
                  <a:pt x="3472208" y="0"/>
                </a:lnTo>
                <a:lnTo>
                  <a:pt x="3472208" y="330946"/>
                </a:lnTo>
                <a:lnTo>
                  <a:pt x="0" y="3309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654" t="-26982" r="-3244" b="-25790"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5" name="TextBox 5"/>
          <p:cNvSpPr txBox="1"/>
          <p:nvPr/>
        </p:nvSpPr>
        <p:spPr>
          <a:xfrm>
            <a:off x="685800" y="1318433"/>
            <a:ext cx="6374773" cy="117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592"/>
              </a:lnSpc>
            </a:pPr>
            <a:r>
              <a:rPr lang="en-US" sz="4783" b="1" spc="-220" dirty="0">
                <a:solidFill>
                  <a:srgbClr val="FFFFFF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02 </a:t>
            </a:r>
            <a:r>
              <a:rPr lang="en-US" sz="4783" b="1" spc="-220" dirty="0" err="1">
                <a:solidFill>
                  <a:srgbClr val="FFFFFF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Segon</a:t>
            </a:r>
            <a:r>
              <a:rPr lang="en-US" sz="4783" b="1" spc="-220" dirty="0">
                <a:solidFill>
                  <a:srgbClr val="FFFFFF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 </a:t>
            </a:r>
            <a:r>
              <a:rPr lang="en-US" sz="4783" b="1" spc="-220" dirty="0" err="1">
                <a:solidFill>
                  <a:srgbClr val="FFFFFF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apartat</a:t>
            </a:r>
            <a:endParaRPr lang="en-US" sz="4783" b="1" spc="-220" dirty="0">
              <a:solidFill>
                <a:srgbClr val="FFFFFF"/>
              </a:solidFill>
              <a:ea typeface="Telegraf Ultra-Bold"/>
              <a:cs typeface="Arial" panose="020B0604020202020204" pitchFamily="34" charset="0"/>
              <a:sym typeface="Telegraf Ultra-Bold"/>
            </a:endParaRPr>
          </a:p>
          <a:p>
            <a:pPr algn="just">
              <a:lnSpc>
                <a:spcPts val="4592"/>
              </a:lnSpc>
            </a:pPr>
            <a:r>
              <a:rPr lang="en-US" sz="4783" b="1" spc="-220" dirty="0" err="1">
                <a:solidFill>
                  <a:srgbClr val="FFFFFF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opció</a:t>
            </a:r>
            <a:r>
              <a:rPr lang="en-US" sz="4783" b="1" spc="-220" dirty="0">
                <a:solidFill>
                  <a:srgbClr val="FFFFFF"/>
                </a:solidFill>
                <a:ea typeface="Telegraf Ultra-Bold"/>
                <a:cs typeface="Arial" panose="020B0604020202020204" pitchFamily="34" charset="0"/>
                <a:sym typeface="Telegraf Ultra-Bold"/>
              </a:rPr>
              <a:t> 2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603817" y="6238017"/>
            <a:ext cx="2184479" cy="234831"/>
          </a:xfrm>
          <a:custGeom>
            <a:avLst/>
            <a:gdLst/>
            <a:ahLst/>
            <a:cxnLst/>
            <a:rect l="l" t="t" r="r" b="b"/>
            <a:pathLst>
              <a:path w="3276719" h="352247">
                <a:moveTo>
                  <a:pt x="0" y="0"/>
                </a:moveTo>
                <a:lnTo>
                  <a:pt x="3276719" y="0"/>
                </a:lnTo>
                <a:lnTo>
                  <a:pt x="3276719" y="352247"/>
                </a:lnTo>
                <a:lnTo>
                  <a:pt x="0" y="3522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3" name="Freeform 3"/>
          <p:cNvSpPr/>
          <p:nvPr/>
        </p:nvSpPr>
        <p:spPr>
          <a:xfrm>
            <a:off x="685800" y="6245479"/>
            <a:ext cx="2314805" cy="219907"/>
          </a:xfrm>
          <a:custGeom>
            <a:avLst/>
            <a:gdLst/>
            <a:ahLst/>
            <a:cxnLst/>
            <a:rect l="l" t="t" r="r" b="b"/>
            <a:pathLst>
              <a:path w="3472208" h="329860">
                <a:moveTo>
                  <a:pt x="0" y="0"/>
                </a:moveTo>
                <a:lnTo>
                  <a:pt x="3472208" y="0"/>
                </a:lnTo>
                <a:lnTo>
                  <a:pt x="3472208" y="329860"/>
                </a:lnTo>
                <a:lnTo>
                  <a:pt x="0" y="3298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grpSp>
        <p:nvGrpSpPr>
          <p:cNvPr id="4" name="Group 4"/>
          <p:cNvGrpSpPr/>
          <p:nvPr/>
        </p:nvGrpSpPr>
        <p:grpSpPr>
          <a:xfrm>
            <a:off x="7554712" y="1581498"/>
            <a:ext cx="4233584" cy="4348120"/>
            <a:chOff x="0" y="0"/>
            <a:chExt cx="1672527" cy="17177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672527" cy="1717776"/>
            </a:xfrm>
            <a:custGeom>
              <a:avLst/>
              <a:gdLst/>
              <a:ahLst/>
              <a:cxnLst/>
              <a:rect l="l" t="t" r="r" b="b"/>
              <a:pathLst>
                <a:path w="1672527" h="1717776">
                  <a:moveTo>
                    <a:pt x="0" y="0"/>
                  </a:moveTo>
                  <a:lnTo>
                    <a:pt x="1672527" y="0"/>
                  </a:lnTo>
                  <a:lnTo>
                    <a:pt x="1672527" y="1717776"/>
                  </a:lnTo>
                  <a:lnTo>
                    <a:pt x="0" y="1717776"/>
                  </a:lnTo>
                  <a:close/>
                </a:path>
              </a:pathLst>
            </a:custGeom>
            <a:solidFill>
              <a:srgbClr val="E1EEE0"/>
            </a:solidFill>
          </p:spPr>
          <p:txBody>
            <a:bodyPr/>
            <a:lstStyle/>
            <a:p>
              <a:endParaRPr lang="ca-E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123825"/>
              <a:ext cx="1672527" cy="1841601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3826"/>
                </a:lnSpc>
              </a:pPr>
              <a:r>
                <a:rPr lang="en-US" sz="2733" b="1" dirty="0" err="1">
                  <a:solidFill>
                    <a:srgbClr val="000000"/>
                  </a:solidFill>
                  <a:ea typeface="Telegraf Bold"/>
                  <a:cs typeface="Arial" panose="020B0604020202020204" pitchFamily="34" charset="0"/>
                  <a:sym typeface="Telegraf Bold"/>
                </a:rPr>
                <a:t>Imatge</a:t>
              </a:r>
              <a:endParaRPr lang="en-US" sz="2733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endParaRP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685800" y="568968"/>
            <a:ext cx="2314805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00"/>
              </a:lnSpc>
            </a:pP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Títol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secció</a:t>
            </a:r>
            <a:endParaRPr lang="en-US" sz="3334" b="1" spc="-153" dirty="0">
              <a:solidFill>
                <a:srgbClr val="009639"/>
              </a:solidFill>
              <a:ea typeface="Poppins Ultra-Bold"/>
              <a:cs typeface="Arial" panose="020B0604020202020204" pitchFamily="34" charset="0"/>
              <a:sym typeface="Poppins Ultra-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685801" y="1697399"/>
            <a:ext cx="5870135" cy="3378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37"/>
              </a:lnSpc>
            </a:pPr>
            <a:r>
              <a:rPr lang="en-US" sz="1798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Lorem ipsum dolor sit </a:t>
            </a: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amet</a:t>
            </a:r>
            <a:endParaRPr lang="en-US" sz="1798" b="1" dirty="0">
              <a:solidFill>
                <a:srgbClr val="000000"/>
              </a:solidFill>
              <a:ea typeface="Telegraf Bold"/>
              <a:cs typeface="Arial" panose="020B0604020202020204" pitchFamily="34" charset="0"/>
              <a:sym typeface="Telegraf Bold"/>
            </a:endParaRPr>
          </a:p>
          <a:p>
            <a:pPr>
              <a:lnSpc>
                <a:spcPts val="1991"/>
              </a:lnSpc>
            </a:pP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Consectetuer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adipiscing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elit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Aenean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commodo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ligula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dolor. Aenean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massa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Cum sociis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natoque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penatibus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et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magnis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dis parturient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montes</a:t>
            </a:r>
            <a:endParaRPr lang="en-US" sz="1531" dirty="0">
              <a:solidFill>
                <a:srgbClr val="000000"/>
              </a:solidFill>
              <a:ea typeface="Telegraf"/>
              <a:cs typeface="Arial" panose="020B0604020202020204" pitchFamily="34" charset="0"/>
              <a:sym typeface="Telegraf"/>
            </a:endParaRPr>
          </a:p>
          <a:p>
            <a:pPr>
              <a:lnSpc>
                <a:spcPts val="1991"/>
              </a:lnSpc>
            </a:pPr>
            <a:endParaRPr lang="en-US" sz="1531" dirty="0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>
              <a:lnSpc>
                <a:spcPts val="1991"/>
              </a:lnSpc>
            </a:pPr>
            <a:endParaRPr lang="en-US" sz="1531" dirty="0">
              <a:solidFill>
                <a:srgbClr val="000000"/>
              </a:solidFill>
              <a:latin typeface="Telegraf"/>
              <a:ea typeface="Telegraf"/>
              <a:cs typeface="Telegraf"/>
              <a:sym typeface="Telegraf"/>
            </a:endParaRPr>
          </a:p>
          <a:p>
            <a:pPr>
              <a:lnSpc>
                <a:spcPts val="2338"/>
              </a:lnSpc>
            </a:pP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Nascetur</a:t>
            </a:r>
            <a:r>
              <a:rPr lang="en-US" sz="1798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ridiculus</a:t>
            </a:r>
            <a:r>
              <a:rPr lang="en-US" sz="1798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mus</a:t>
            </a:r>
            <a:endParaRPr lang="en-US" sz="1798" b="1" dirty="0">
              <a:solidFill>
                <a:srgbClr val="000000"/>
              </a:solidFill>
              <a:ea typeface="Telegraf Bold"/>
              <a:cs typeface="Arial" panose="020B0604020202020204" pitchFamily="34" charset="0"/>
              <a:sym typeface="Telegraf Bold"/>
            </a:endParaRPr>
          </a:p>
          <a:p>
            <a:pPr marL="330741" lvl="1" indent="-165370">
              <a:lnSpc>
                <a:spcPts val="2420"/>
              </a:lnSpc>
              <a:buFont typeface="Arial"/>
              <a:buChar char="•"/>
            </a:pP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Donec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felis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ultricies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nec,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pellentesque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eu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pretium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quis</a:t>
            </a:r>
          </a:p>
          <a:p>
            <a:pPr marL="330741" lvl="1" indent="-165370">
              <a:lnSpc>
                <a:spcPts val="2420"/>
              </a:lnSpc>
              <a:buFont typeface="Arial"/>
              <a:buChar char="•"/>
            </a:pP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Sem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nulla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consequat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massa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quis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enim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</a:p>
          <a:p>
            <a:pPr marL="330741" lvl="1" indent="-165370">
              <a:lnSpc>
                <a:spcPts val="2420"/>
              </a:lnSpc>
              <a:buFont typeface="Arial"/>
              <a:buChar char="•"/>
            </a:pP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Donec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pede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justo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fringilla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vel,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aliquet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nec,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vulputate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arcu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</a:t>
            </a:r>
          </a:p>
          <a:p>
            <a:pPr marL="330741" lvl="1" indent="-165370">
              <a:lnSpc>
                <a:spcPts val="2420"/>
              </a:lnSpc>
              <a:buFont typeface="Arial"/>
              <a:buChar char="•"/>
            </a:pP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In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enim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justo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rhoncus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imperdiet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a,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venenatis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vitae,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justo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</a:t>
            </a:r>
          </a:p>
          <a:p>
            <a:pPr marL="330741" lvl="1" indent="-165370">
              <a:lnSpc>
                <a:spcPts val="2420"/>
              </a:lnSpc>
              <a:buFont typeface="Arial"/>
              <a:buChar char="•"/>
            </a:pP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Nullam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dictum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felis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eu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pede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mollis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pretium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Integer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tincidunt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</a:p>
        </p:txBody>
      </p:sp>
      <p:sp>
        <p:nvSpPr>
          <p:cNvPr id="9" name="AutoShape 9"/>
          <p:cNvSpPr/>
          <p:nvPr/>
        </p:nvSpPr>
        <p:spPr>
          <a:xfrm>
            <a:off x="0" y="1149733"/>
            <a:ext cx="2794000" cy="0"/>
          </a:xfrm>
          <a:prstGeom prst="line">
            <a:avLst/>
          </a:prstGeom>
          <a:ln w="38100" cap="flat">
            <a:solidFill>
              <a:srgbClr val="00963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ca-E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603817" y="6238017"/>
            <a:ext cx="2184479" cy="234831"/>
          </a:xfrm>
          <a:custGeom>
            <a:avLst/>
            <a:gdLst/>
            <a:ahLst/>
            <a:cxnLst/>
            <a:rect l="l" t="t" r="r" b="b"/>
            <a:pathLst>
              <a:path w="3276719" h="352247">
                <a:moveTo>
                  <a:pt x="0" y="0"/>
                </a:moveTo>
                <a:lnTo>
                  <a:pt x="3276719" y="0"/>
                </a:lnTo>
                <a:lnTo>
                  <a:pt x="3276719" y="352247"/>
                </a:lnTo>
                <a:lnTo>
                  <a:pt x="0" y="3522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3" name="Freeform 3"/>
          <p:cNvSpPr/>
          <p:nvPr/>
        </p:nvSpPr>
        <p:spPr>
          <a:xfrm>
            <a:off x="685800" y="6245479"/>
            <a:ext cx="2314805" cy="219907"/>
          </a:xfrm>
          <a:custGeom>
            <a:avLst/>
            <a:gdLst/>
            <a:ahLst/>
            <a:cxnLst/>
            <a:rect l="l" t="t" r="r" b="b"/>
            <a:pathLst>
              <a:path w="3472208" h="329860">
                <a:moveTo>
                  <a:pt x="0" y="0"/>
                </a:moveTo>
                <a:lnTo>
                  <a:pt x="3472208" y="0"/>
                </a:lnTo>
                <a:lnTo>
                  <a:pt x="3472208" y="329860"/>
                </a:lnTo>
                <a:lnTo>
                  <a:pt x="0" y="3298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4" name="TextBox 4"/>
          <p:cNvSpPr txBox="1"/>
          <p:nvPr/>
        </p:nvSpPr>
        <p:spPr>
          <a:xfrm>
            <a:off x="685800" y="568968"/>
            <a:ext cx="4810916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00"/>
              </a:lnSpc>
            </a:pP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Títol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secció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més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llarg</a:t>
            </a:r>
            <a:endParaRPr lang="en-US" sz="3334" b="1" spc="-153" dirty="0">
              <a:solidFill>
                <a:srgbClr val="009639"/>
              </a:solidFill>
              <a:ea typeface="Poppins Ultra-Bold"/>
              <a:cs typeface="Arial" panose="020B0604020202020204" pitchFamily="34" charset="0"/>
              <a:sym typeface="Poppins Ultra-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201747" y="1557775"/>
            <a:ext cx="5718593" cy="666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01"/>
              </a:lnSpc>
            </a:pPr>
            <a:r>
              <a:rPr lang="en-US" sz="2077" b="1" spc="-62" dirty="0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Lorem ipsum dolor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sit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amet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consectetuer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adipiscing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elit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Aenean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commodo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ligula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dolor.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85800" y="1552548"/>
            <a:ext cx="515947" cy="6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81"/>
              </a:lnSpc>
            </a:pPr>
            <a:r>
              <a:rPr lang="en-US" sz="4186" b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1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01747" y="2513873"/>
            <a:ext cx="5859453" cy="6665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01"/>
              </a:lnSpc>
            </a:pP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Aenean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massa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</a:t>
            </a:r>
            <a:r>
              <a:rPr lang="en-US" sz="2077" b="1" spc="-62" dirty="0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 Cum sociis </a:t>
            </a:r>
            <a:r>
              <a:rPr lang="en-US" sz="2077" b="1" spc="-62" dirty="0" err="1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natoque</a:t>
            </a:r>
            <a:r>
              <a:rPr lang="en-US" sz="2077" b="1" spc="-62" dirty="0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2077" b="1" spc="-62" dirty="0" err="1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penatibus</a:t>
            </a:r>
            <a:r>
              <a:rPr lang="en-US" sz="2077" b="1" spc="-62" dirty="0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et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magnis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dis parturient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montes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nascetur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2077" spc="-62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ridiculus</a:t>
            </a:r>
            <a:r>
              <a:rPr lang="en-US" sz="2077" spc="-62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mus.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85800" y="2442964"/>
            <a:ext cx="515947" cy="6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81"/>
              </a:lnSpc>
            </a:pPr>
            <a:r>
              <a:rPr lang="en-US" sz="4186" b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2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01747" y="3506119"/>
            <a:ext cx="5718593" cy="10127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01"/>
              </a:lnSpc>
            </a:pPr>
            <a:r>
              <a:rPr lang="en-US" sz="2077" spc="-62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Integer tincidunt. Cras dapibus. </a:t>
            </a:r>
            <a:r>
              <a:rPr lang="en-US" sz="2077" b="1" spc="-62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Vivamus elementum semper nisi. </a:t>
            </a:r>
            <a:r>
              <a:rPr lang="en-US" sz="2077" spc="-62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Aenean vulputate eleifend tellus.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85800" y="3427049"/>
            <a:ext cx="515947" cy="6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81"/>
              </a:lnSpc>
            </a:pPr>
            <a:r>
              <a:rPr lang="en-US" sz="4186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01747" y="4790847"/>
            <a:ext cx="5718593" cy="666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01"/>
              </a:lnSpc>
            </a:pPr>
            <a:r>
              <a:rPr lang="en-US" sz="2077" spc="-62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Maecenas tempus, </a:t>
            </a:r>
            <a:r>
              <a:rPr lang="en-US" sz="2077" b="1" spc="-62">
                <a:solidFill>
                  <a:srgbClr val="009639"/>
                </a:solidFill>
                <a:ea typeface="Telegraf Bold"/>
                <a:cs typeface="Arial" panose="020B0604020202020204" pitchFamily="34" charset="0"/>
                <a:sym typeface="Telegraf Bold"/>
              </a:rPr>
              <a:t>tellus eget condimentum </a:t>
            </a:r>
            <a:r>
              <a:rPr lang="en-US" sz="2077" spc="-62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rhoncus, sem quam semper libero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85800" y="4732887"/>
            <a:ext cx="515947" cy="6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81"/>
              </a:lnSpc>
            </a:pPr>
            <a:r>
              <a:rPr lang="en-US" sz="4186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4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7554712" y="1581498"/>
            <a:ext cx="4233584" cy="4348120"/>
            <a:chOff x="0" y="0"/>
            <a:chExt cx="1672527" cy="171777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672527" cy="1717776"/>
            </a:xfrm>
            <a:custGeom>
              <a:avLst/>
              <a:gdLst/>
              <a:ahLst/>
              <a:cxnLst/>
              <a:rect l="l" t="t" r="r" b="b"/>
              <a:pathLst>
                <a:path w="1672527" h="1717776">
                  <a:moveTo>
                    <a:pt x="0" y="0"/>
                  </a:moveTo>
                  <a:lnTo>
                    <a:pt x="1672527" y="0"/>
                  </a:lnTo>
                  <a:lnTo>
                    <a:pt x="1672527" y="1717776"/>
                  </a:lnTo>
                  <a:lnTo>
                    <a:pt x="0" y="1717776"/>
                  </a:lnTo>
                  <a:close/>
                </a:path>
              </a:pathLst>
            </a:custGeom>
            <a:solidFill>
              <a:srgbClr val="E1EEE0"/>
            </a:solidFill>
          </p:spPr>
          <p:txBody>
            <a:bodyPr/>
            <a:lstStyle/>
            <a:p>
              <a:endParaRPr lang="ca-E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23825"/>
              <a:ext cx="1672527" cy="1841601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3826"/>
                </a:lnSpc>
              </a:pPr>
              <a:r>
                <a:rPr lang="en-US" sz="2733" b="1">
                  <a:solidFill>
                    <a:srgbClr val="000000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Imatge</a:t>
              </a:r>
            </a:p>
          </p:txBody>
        </p:sp>
      </p:grpSp>
      <p:sp>
        <p:nvSpPr>
          <p:cNvPr id="17" name="AutoShape 7">
            <a:extLst>
              <a:ext uri="{FF2B5EF4-FFF2-40B4-BE49-F238E27FC236}">
                <a16:creationId xmlns:a16="http://schemas.microsoft.com/office/drawing/2014/main" id="{4BBF3F5D-4671-D967-C117-31AC953C3EF0}"/>
              </a:ext>
            </a:extLst>
          </p:cNvPr>
          <p:cNvSpPr/>
          <p:nvPr/>
        </p:nvSpPr>
        <p:spPr>
          <a:xfrm>
            <a:off x="0" y="1092200"/>
            <a:ext cx="4673600" cy="0"/>
          </a:xfrm>
          <a:prstGeom prst="line">
            <a:avLst/>
          </a:prstGeom>
          <a:ln w="38100" cap="flat">
            <a:solidFill>
              <a:srgbClr val="00963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ca-E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603817" y="6238017"/>
            <a:ext cx="2184479" cy="234831"/>
          </a:xfrm>
          <a:custGeom>
            <a:avLst/>
            <a:gdLst/>
            <a:ahLst/>
            <a:cxnLst/>
            <a:rect l="l" t="t" r="r" b="b"/>
            <a:pathLst>
              <a:path w="3276719" h="352247">
                <a:moveTo>
                  <a:pt x="0" y="0"/>
                </a:moveTo>
                <a:lnTo>
                  <a:pt x="3276719" y="0"/>
                </a:lnTo>
                <a:lnTo>
                  <a:pt x="3276719" y="352247"/>
                </a:lnTo>
                <a:lnTo>
                  <a:pt x="0" y="3522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3" name="Freeform 3"/>
          <p:cNvSpPr/>
          <p:nvPr/>
        </p:nvSpPr>
        <p:spPr>
          <a:xfrm>
            <a:off x="685800" y="6245479"/>
            <a:ext cx="2314805" cy="219907"/>
          </a:xfrm>
          <a:custGeom>
            <a:avLst/>
            <a:gdLst/>
            <a:ahLst/>
            <a:cxnLst/>
            <a:rect l="l" t="t" r="r" b="b"/>
            <a:pathLst>
              <a:path w="3472208" h="329860">
                <a:moveTo>
                  <a:pt x="0" y="0"/>
                </a:moveTo>
                <a:lnTo>
                  <a:pt x="3472208" y="0"/>
                </a:lnTo>
                <a:lnTo>
                  <a:pt x="3472208" y="329860"/>
                </a:lnTo>
                <a:lnTo>
                  <a:pt x="0" y="3298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4" name="TextBox 4"/>
          <p:cNvSpPr txBox="1"/>
          <p:nvPr/>
        </p:nvSpPr>
        <p:spPr>
          <a:xfrm>
            <a:off x="685800" y="568968"/>
            <a:ext cx="2314805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00"/>
              </a:lnSpc>
            </a:pP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Títol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secció</a:t>
            </a:r>
            <a:endParaRPr lang="en-US" sz="3334" b="1" spc="-153" dirty="0">
              <a:solidFill>
                <a:srgbClr val="009639"/>
              </a:solidFill>
              <a:ea typeface="Poppins Ultra-Bold"/>
              <a:cs typeface="Arial" panose="020B0604020202020204" pitchFamily="34" charset="0"/>
              <a:sym typeface="Poppins Ultra-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685800" y="1697399"/>
            <a:ext cx="5102744" cy="4340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37"/>
              </a:lnSpc>
            </a:pPr>
            <a:r>
              <a:rPr lang="en-US" sz="1798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Lorem ipsum dolor sit </a:t>
            </a: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amet</a:t>
            </a:r>
            <a:endParaRPr lang="en-US" sz="1798" b="1" dirty="0">
              <a:solidFill>
                <a:srgbClr val="000000"/>
              </a:solidFill>
              <a:ea typeface="Telegraf Bold"/>
              <a:cs typeface="Arial" panose="020B0604020202020204" pitchFamily="34" charset="0"/>
              <a:sym typeface="Telegraf Bold"/>
            </a:endParaRPr>
          </a:p>
          <a:p>
            <a:pPr>
              <a:lnSpc>
                <a:spcPts val="1991"/>
              </a:lnSpc>
            </a:pP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Consectetuer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adipiscing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elit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Aenean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commodo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ligula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dolor. Aenean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massa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Cum sociis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natoque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penatibus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et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magnis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dis parturient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montes</a:t>
            </a:r>
            <a:endParaRPr lang="en-US" sz="1531" dirty="0">
              <a:solidFill>
                <a:srgbClr val="000000"/>
              </a:solidFill>
              <a:ea typeface="Telegraf"/>
              <a:cs typeface="Arial" panose="020B0604020202020204" pitchFamily="34" charset="0"/>
              <a:sym typeface="Telegraf"/>
            </a:endParaRPr>
          </a:p>
          <a:p>
            <a:pPr>
              <a:lnSpc>
                <a:spcPts val="1991"/>
              </a:lnSpc>
            </a:pPr>
            <a:endParaRPr lang="en-US" sz="1531" dirty="0">
              <a:solidFill>
                <a:srgbClr val="000000"/>
              </a:solidFill>
              <a:ea typeface="Telegraf"/>
              <a:cs typeface="Arial" panose="020B0604020202020204" pitchFamily="34" charset="0"/>
              <a:sym typeface="Telegraf"/>
            </a:endParaRPr>
          </a:p>
          <a:p>
            <a:pPr>
              <a:lnSpc>
                <a:spcPts val="2338"/>
              </a:lnSpc>
            </a:pPr>
            <a:endParaRPr lang="en-US" sz="1531" dirty="0">
              <a:solidFill>
                <a:srgbClr val="000000"/>
              </a:solidFill>
              <a:ea typeface="Telegraf"/>
              <a:cs typeface="Arial" panose="020B0604020202020204" pitchFamily="34" charset="0"/>
              <a:sym typeface="Telegraf"/>
            </a:endParaRPr>
          </a:p>
          <a:p>
            <a:pPr>
              <a:lnSpc>
                <a:spcPts val="2338"/>
              </a:lnSpc>
            </a:pP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Nascetur</a:t>
            </a:r>
            <a:r>
              <a:rPr lang="en-US" sz="1798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ridiculus</a:t>
            </a:r>
            <a:r>
              <a:rPr lang="en-US" sz="1798" b="1" dirty="0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 </a:t>
            </a:r>
            <a:r>
              <a:rPr lang="en-US" sz="1798" b="1" dirty="0" err="1">
                <a:solidFill>
                  <a:srgbClr val="000000"/>
                </a:solidFill>
                <a:ea typeface="Telegraf Bold"/>
                <a:cs typeface="Arial" panose="020B0604020202020204" pitchFamily="34" charset="0"/>
                <a:sym typeface="Telegraf Bold"/>
              </a:rPr>
              <a:t>mus</a:t>
            </a:r>
            <a:endParaRPr lang="en-US" sz="1798" b="1" dirty="0">
              <a:solidFill>
                <a:srgbClr val="000000"/>
              </a:solidFill>
              <a:ea typeface="Telegraf Bold"/>
              <a:cs typeface="Arial" panose="020B0604020202020204" pitchFamily="34" charset="0"/>
              <a:sym typeface="Telegraf Bold"/>
            </a:endParaRPr>
          </a:p>
          <a:p>
            <a:pPr>
              <a:lnSpc>
                <a:spcPts val="2420"/>
              </a:lnSpc>
            </a:pP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Quisque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rutrum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Aenean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imperdiet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Etiam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ultricies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nisi vel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augue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Curabitur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ullamcorper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ultricies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nisi. Nam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dui.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Etiam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rhoncus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Maecenas tempus,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tellus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condimentum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rhoncus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sem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semper libero, sit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amet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adipiscing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sem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neque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sed ipsum. Nam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nunc,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blandit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vel,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luctus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pulvinar,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hendrerit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id, lorem. Maecenas nec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odio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et ante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tincidunt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tempus. Donec vitae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sapien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libero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venenatis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faucibus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Nullam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quis ante.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685552" y="3595602"/>
            <a:ext cx="5102744" cy="2429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20"/>
              </a:lnSpc>
            </a:pP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Quisque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rutrum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Aenean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imperdiet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Etiam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ultricies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nisi vel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augue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Curabitur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ullamcorper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ultricies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nisi. Nam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dui.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Etiam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rhoncus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Maecenas tempus,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tellus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eget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condimentum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rhoncus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sem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semper libero, sit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amet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adipiscing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sem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neque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sed ipsum. Nam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quam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nunc,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blandit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vel,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luctus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pulvinar,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hendrerit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id, lorem. Maecenas nec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odio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et ante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tincidunt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tempus. Donec vitae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sapien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ut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libero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venenatis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faucibus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. </a:t>
            </a:r>
            <a:r>
              <a:rPr lang="en-US" sz="1531" dirty="0" err="1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Nullam</a:t>
            </a:r>
            <a:r>
              <a:rPr lang="en-US" sz="1531" dirty="0">
                <a:solidFill>
                  <a:srgbClr val="000000"/>
                </a:solidFill>
                <a:ea typeface="Telegraf"/>
                <a:cs typeface="Arial" panose="020B0604020202020204" pitchFamily="34" charset="0"/>
                <a:sym typeface="Telegraf"/>
              </a:rPr>
              <a:t> quis ante.</a:t>
            </a:r>
          </a:p>
        </p:txBody>
      </p:sp>
      <p:sp>
        <p:nvSpPr>
          <p:cNvPr id="8" name="AutoShape 7">
            <a:extLst>
              <a:ext uri="{FF2B5EF4-FFF2-40B4-BE49-F238E27FC236}">
                <a16:creationId xmlns:a16="http://schemas.microsoft.com/office/drawing/2014/main" id="{5F4A30FD-B20C-A877-3FEB-0BCA27EA69D2}"/>
              </a:ext>
            </a:extLst>
          </p:cNvPr>
          <p:cNvSpPr/>
          <p:nvPr/>
        </p:nvSpPr>
        <p:spPr>
          <a:xfrm>
            <a:off x="0" y="1092200"/>
            <a:ext cx="2794000" cy="0"/>
          </a:xfrm>
          <a:prstGeom prst="line">
            <a:avLst/>
          </a:prstGeom>
          <a:ln w="38100" cap="flat">
            <a:solidFill>
              <a:srgbClr val="00963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ca-E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6408A2-4032-53FC-C71D-175387A4D3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D116B09-7271-4927-A712-9CD9AD4249BD}"/>
              </a:ext>
            </a:extLst>
          </p:cNvPr>
          <p:cNvSpPr/>
          <p:nvPr/>
        </p:nvSpPr>
        <p:spPr>
          <a:xfrm>
            <a:off x="9603817" y="6238017"/>
            <a:ext cx="2184479" cy="234831"/>
          </a:xfrm>
          <a:custGeom>
            <a:avLst/>
            <a:gdLst/>
            <a:ahLst/>
            <a:cxnLst/>
            <a:rect l="l" t="t" r="r" b="b"/>
            <a:pathLst>
              <a:path w="3276719" h="352247">
                <a:moveTo>
                  <a:pt x="0" y="0"/>
                </a:moveTo>
                <a:lnTo>
                  <a:pt x="3276719" y="0"/>
                </a:lnTo>
                <a:lnTo>
                  <a:pt x="3276719" y="352247"/>
                </a:lnTo>
                <a:lnTo>
                  <a:pt x="0" y="3522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7E45AA55-03D4-D62D-DE99-E8D03AA4E5E2}"/>
              </a:ext>
            </a:extLst>
          </p:cNvPr>
          <p:cNvSpPr/>
          <p:nvPr/>
        </p:nvSpPr>
        <p:spPr>
          <a:xfrm>
            <a:off x="685800" y="6245479"/>
            <a:ext cx="2314805" cy="219907"/>
          </a:xfrm>
          <a:custGeom>
            <a:avLst/>
            <a:gdLst/>
            <a:ahLst/>
            <a:cxnLst/>
            <a:rect l="l" t="t" r="r" b="b"/>
            <a:pathLst>
              <a:path w="3472208" h="329860">
                <a:moveTo>
                  <a:pt x="0" y="0"/>
                </a:moveTo>
                <a:lnTo>
                  <a:pt x="3472208" y="0"/>
                </a:lnTo>
                <a:lnTo>
                  <a:pt x="3472208" y="329860"/>
                </a:lnTo>
                <a:lnTo>
                  <a:pt x="0" y="3298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718E7F06-9215-8C31-1687-EC76B01F798C}"/>
              </a:ext>
            </a:extLst>
          </p:cNvPr>
          <p:cNvSpPr txBox="1"/>
          <p:nvPr/>
        </p:nvSpPr>
        <p:spPr>
          <a:xfrm>
            <a:off x="685800" y="568968"/>
            <a:ext cx="2314805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00"/>
              </a:lnSpc>
            </a:pP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Títol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secció</a:t>
            </a:r>
            <a:endParaRPr lang="en-US" sz="3334" b="1" spc="-153" dirty="0">
              <a:solidFill>
                <a:srgbClr val="009639"/>
              </a:solidFill>
              <a:ea typeface="Poppins Ultra-Bold"/>
              <a:cs typeface="Arial" panose="020B0604020202020204" pitchFamily="34" charset="0"/>
              <a:sym typeface="Poppins Ultra-Bold"/>
            </a:endParaRPr>
          </a:p>
        </p:txBody>
      </p:sp>
      <p:sp>
        <p:nvSpPr>
          <p:cNvPr id="8" name="AutoShape 7">
            <a:extLst>
              <a:ext uri="{FF2B5EF4-FFF2-40B4-BE49-F238E27FC236}">
                <a16:creationId xmlns:a16="http://schemas.microsoft.com/office/drawing/2014/main" id="{0A5E14AB-7E16-E901-36AA-715B75C117F1}"/>
              </a:ext>
            </a:extLst>
          </p:cNvPr>
          <p:cNvSpPr/>
          <p:nvPr/>
        </p:nvSpPr>
        <p:spPr>
          <a:xfrm>
            <a:off x="0" y="1092200"/>
            <a:ext cx="2794000" cy="0"/>
          </a:xfrm>
          <a:prstGeom prst="line">
            <a:avLst/>
          </a:prstGeom>
          <a:ln w="38100" cap="flat">
            <a:solidFill>
              <a:srgbClr val="00963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ca-ES"/>
          </a:p>
        </p:txBody>
      </p:sp>
      <p:graphicFrame>
        <p:nvGraphicFramePr>
          <p:cNvPr id="6" name="Taula 5">
            <a:extLst>
              <a:ext uri="{FF2B5EF4-FFF2-40B4-BE49-F238E27FC236}">
                <a16:creationId xmlns:a16="http://schemas.microsoft.com/office/drawing/2014/main" id="{0DD4D7FE-6242-8C4C-78D5-46D7E3EF50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7848"/>
              </p:ext>
            </p:extLst>
          </p:nvPr>
        </p:nvGraphicFramePr>
        <p:xfrm>
          <a:off x="685800" y="1443799"/>
          <a:ext cx="11102496" cy="4649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3800">
                  <a:extLst>
                    <a:ext uri="{9D8B030D-6E8A-4147-A177-3AD203B41FA5}">
                      <a16:colId xmlns:a16="http://schemas.microsoft.com/office/drawing/2014/main" val="1056973109"/>
                    </a:ext>
                  </a:extLst>
                </a:gridCol>
                <a:gridCol w="1977199">
                  <a:extLst>
                    <a:ext uri="{9D8B030D-6E8A-4147-A177-3AD203B41FA5}">
                      <a16:colId xmlns:a16="http://schemas.microsoft.com/office/drawing/2014/main" val="1473010678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3121915745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267526712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930802913"/>
                    </a:ext>
                  </a:extLst>
                </a:gridCol>
              </a:tblGrid>
              <a:tr h="720332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Cum sociis </a:t>
                      </a:r>
                      <a:r>
                        <a:rPr lang="en-US" sz="15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natoque</a:t>
                      </a:r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Vulputate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eleifend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Sed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fringilla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mauris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Condimentum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rhoncus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Sem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quam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semper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930446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 Bold"/>
                          <a:cs typeface="Arial" panose="020B0604020202020204" pitchFamily="34" charset="0"/>
                          <a:sym typeface="Telegraf Bold"/>
                        </a:rPr>
                        <a:t>Lorem ipsum dolor sit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Consectetuer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adipiscing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elit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. </a:t>
                      </a:r>
                      <a:endParaRPr lang="ca-E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9454114"/>
                  </a:ext>
                </a:extLst>
              </a:tr>
              <a:tr h="7924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Aenean </a:t>
                      </a:r>
                      <a:r>
                        <a:rPr lang="en-US" sz="1200" b="1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commodo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ligula </a:t>
                      </a:r>
                      <a:r>
                        <a:rPr lang="en-US" sz="1200" b="1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eget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dolor. Cum sociis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natoque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penatibus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et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magnis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dis parturient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montes</a:t>
                      </a:r>
                      <a:endParaRPr lang="en-US" sz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elegraf"/>
                        <a:cs typeface="Arial" panose="020B0604020202020204" pitchFamily="34" charset="0"/>
                        <a:sym typeface="Telegraf"/>
                      </a:endParaRPr>
                    </a:p>
                  </a:txBody>
                  <a:tcPr marL="60960" marR="60960" marT="30480" marB="304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0258447"/>
                  </a:ext>
                </a:extLst>
              </a:tr>
              <a:tr h="975360">
                <a:tc>
                  <a:txBody>
                    <a:bodyPr/>
                    <a:lstStyle/>
                    <a:p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Vivamus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elementum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semper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nisi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Aenean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vulputate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eleifend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tellus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Aenean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leo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ligula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porttitor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eu,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consequat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vitae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eleifend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enim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 </a:t>
                      </a:r>
                      <a:endParaRPr lang="ca-E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  <a:p>
                      <a:pPr algn="ctr"/>
                      <a:endParaRPr lang="ca-E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4646793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Maecenas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tempus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tellus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eget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condimentum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rhoncus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sem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quam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semper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libero</a:t>
                      </a:r>
                      <a:endParaRPr lang="ca-E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7848546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Etiam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sit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amet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orci</a:t>
                      </a:r>
                      <a:r>
                        <a:rPr lang="ca-ES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eget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eros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faucibus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tincidunt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Duis leo.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Sed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fringilla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mauris sit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amet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2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nibh</a:t>
                      </a:r>
                      <a:r>
                        <a:rPr lang="ca-ES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ca-E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0921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5865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36776E-F39D-567F-C4BD-66AD481DD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255FC6A0-7460-ABA0-AE48-94D9614E2E80}"/>
              </a:ext>
            </a:extLst>
          </p:cNvPr>
          <p:cNvSpPr/>
          <p:nvPr/>
        </p:nvSpPr>
        <p:spPr>
          <a:xfrm>
            <a:off x="9603817" y="6238017"/>
            <a:ext cx="2184479" cy="234831"/>
          </a:xfrm>
          <a:custGeom>
            <a:avLst/>
            <a:gdLst/>
            <a:ahLst/>
            <a:cxnLst/>
            <a:rect l="l" t="t" r="r" b="b"/>
            <a:pathLst>
              <a:path w="3276719" h="352247">
                <a:moveTo>
                  <a:pt x="0" y="0"/>
                </a:moveTo>
                <a:lnTo>
                  <a:pt x="3276719" y="0"/>
                </a:lnTo>
                <a:lnTo>
                  <a:pt x="3276719" y="352247"/>
                </a:lnTo>
                <a:lnTo>
                  <a:pt x="0" y="3522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B21B74B4-FF64-25E5-B54A-BCCFEE18BF56}"/>
              </a:ext>
            </a:extLst>
          </p:cNvPr>
          <p:cNvSpPr/>
          <p:nvPr/>
        </p:nvSpPr>
        <p:spPr>
          <a:xfrm>
            <a:off x="685800" y="6245479"/>
            <a:ext cx="2314805" cy="219907"/>
          </a:xfrm>
          <a:custGeom>
            <a:avLst/>
            <a:gdLst/>
            <a:ahLst/>
            <a:cxnLst/>
            <a:rect l="l" t="t" r="r" b="b"/>
            <a:pathLst>
              <a:path w="3472208" h="329860">
                <a:moveTo>
                  <a:pt x="0" y="0"/>
                </a:moveTo>
                <a:lnTo>
                  <a:pt x="3472208" y="0"/>
                </a:lnTo>
                <a:lnTo>
                  <a:pt x="3472208" y="329860"/>
                </a:lnTo>
                <a:lnTo>
                  <a:pt x="0" y="3298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6C74CAFD-064A-A1B7-EE5E-9FCD29939A9D}"/>
              </a:ext>
            </a:extLst>
          </p:cNvPr>
          <p:cNvSpPr txBox="1"/>
          <p:nvPr/>
        </p:nvSpPr>
        <p:spPr>
          <a:xfrm>
            <a:off x="685800" y="568968"/>
            <a:ext cx="2314805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00"/>
              </a:lnSpc>
            </a:pP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Títol</a:t>
            </a:r>
            <a:r>
              <a:rPr lang="en-US" sz="3334" b="1" spc="-153" dirty="0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 </a:t>
            </a:r>
            <a:r>
              <a:rPr lang="en-US" sz="3334" b="1" spc="-153" dirty="0" err="1">
                <a:solidFill>
                  <a:srgbClr val="009639"/>
                </a:solidFill>
                <a:ea typeface="Poppins Ultra-Bold"/>
                <a:cs typeface="Arial" panose="020B0604020202020204" pitchFamily="34" charset="0"/>
                <a:sym typeface="Poppins Ultra-Bold"/>
              </a:rPr>
              <a:t>secció</a:t>
            </a:r>
            <a:endParaRPr lang="en-US" sz="3334" b="1" spc="-153" dirty="0">
              <a:solidFill>
                <a:srgbClr val="009639"/>
              </a:solidFill>
              <a:ea typeface="Poppins Ultra-Bold"/>
              <a:cs typeface="Arial" panose="020B0604020202020204" pitchFamily="34" charset="0"/>
              <a:sym typeface="Poppins Ultra-Bold"/>
            </a:endParaRPr>
          </a:p>
        </p:txBody>
      </p:sp>
      <p:sp>
        <p:nvSpPr>
          <p:cNvPr id="8" name="AutoShape 7">
            <a:extLst>
              <a:ext uri="{FF2B5EF4-FFF2-40B4-BE49-F238E27FC236}">
                <a16:creationId xmlns:a16="http://schemas.microsoft.com/office/drawing/2014/main" id="{BB35EC74-EEDC-5EB2-49D8-64247B3D4A06}"/>
              </a:ext>
            </a:extLst>
          </p:cNvPr>
          <p:cNvSpPr/>
          <p:nvPr/>
        </p:nvSpPr>
        <p:spPr>
          <a:xfrm>
            <a:off x="0" y="1092200"/>
            <a:ext cx="2794000" cy="0"/>
          </a:xfrm>
          <a:prstGeom prst="line">
            <a:avLst/>
          </a:prstGeom>
          <a:ln w="38100" cap="flat">
            <a:solidFill>
              <a:srgbClr val="00963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ca-ES"/>
          </a:p>
        </p:txBody>
      </p:sp>
      <p:graphicFrame>
        <p:nvGraphicFramePr>
          <p:cNvPr id="6" name="Taula 5">
            <a:extLst>
              <a:ext uri="{FF2B5EF4-FFF2-40B4-BE49-F238E27FC236}">
                <a16:creationId xmlns:a16="http://schemas.microsoft.com/office/drawing/2014/main" id="{8FBF1B8F-F6E7-BD8B-F943-2BDC1B7FD5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461216"/>
              </p:ext>
            </p:extLst>
          </p:nvPr>
        </p:nvGraphicFramePr>
        <p:xfrm>
          <a:off x="685800" y="1443799"/>
          <a:ext cx="11102495" cy="4321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0499">
                  <a:extLst>
                    <a:ext uri="{9D8B030D-6E8A-4147-A177-3AD203B41FA5}">
                      <a16:colId xmlns:a16="http://schemas.microsoft.com/office/drawing/2014/main" val="1056973109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1473010678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3121915745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267526712"/>
                    </a:ext>
                  </a:extLst>
                </a:gridCol>
                <a:gridCol w="2220499">
                  <a:extLst>
                    <a:ext uri="{9D8B030D-6E8A-4147-A177-3AD203B41FA5}">
                      <a16:colId xmlns:a16="http://schemas.microsoft.com/office/drawing/2014/main" val="930802913"/>
                    </a:ext>
                  </a:extLst>
                </a:gridCol>
              </a:tblGrid>
              <a:tr h="720332"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Cum sociis </a:t>
                      </a:r>
                      <a:r>
                        <a:rPr lang="en-US" sz="15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natoque</a:t>
                      </a:r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Telegraf"/>
                          <a:cs typeface="Arial" panose="020B0604020202020204" pitchFamily="34" charset="0"/>
                          <a:sym typeface="Telegraf"/>
                        </a:rPr>
                        <a:t> 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Vulputate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eleifend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Sed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fringilla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mauris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Condimentum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rhoncus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Sem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quam</a:t>
                      </a:r>
                      <a:r>
                        <a:rPr lang="ca-ES" sz="1500" b="1" i="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500" b="1" i="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semper</a:t>
                      </a:r>
                      <a:endParaRPr lang="ca-E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>
                    <a:lnL w="190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930446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9454114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0258447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4646793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7848546"/>
                  </a:ext>
                </a:extLst>
              </a:tr>
              <a:tr h="7203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xxx</a:t>
                      </a:r>
                    </a:p>
                  </a:txBody>
                  <a:tcPr marL="60960" marR="60960" marT="30480" marB="30480" anchor="ctr">
                    <a:lnL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6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0921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3870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3" name="Freeform 3"/>
          <p:cNvSpPr/>
          <p:nvPr/>
        </p:nvSpPr>
        <p:spPr>
          <a:xfrm>
            <a:off x="9578417" y="6252217"/>
            <a:ext cx="2184479" cy="236197"/>
          </a:xfrm>
          <a:custGeom>
            <a:avLst/>
            <a:gdLst/>
            <a:ahLst/>
            <a:cxnLst/>
            <a:rect l="l" t="t" r="r" b="b"/>
            <a:pathLst>
              <a:path w="3276719" h="354295">
                <a:moveTo>
                  <a:pt x="0" y="0"/>
                </a:moveTo>
                <a:lnTo>
                  <a:pt x="3276719" y="0"/>
                </a:lnTo>
                <a:lnTo>
                  <a:pt x="3276719" y="354296"/>
                </a:lnTo>
                <a:lnTo>
                  <a:pt x="0" y="3542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4" name="Freeform 4"/>
          <p:cNvSpPr/>
          <p:nvPr/>
        </p:nvSpPr>
        <p:spPr>
          <a:xfrm>
            <a:off x="685800" y="6252217"/>
            <a:ext cx="2314805" cy="220631"/>
          </a:xfrm>
          <a:custGeom>
            <a:avLst/>
            <a:gdLst/>
            <a:ahLst/>
            <a:cxnLst/>
            <a:rect l="l" t="t" r="r" b="b"/>
            <a:pathLst>
              <a:path w="3472208" h="330946">
                <a:moveTo>
                  <a:pt x="0" y="0"/>
                </a:moveTo>
                <a:lnTo>
                  <a:pt x="3472208" y="0"/>
                </a:lnTo>
                <a:lnTo>
                  <a:pt x="3472208" y="330946"/>
                </a:lnTo>
                <a:lnTo>
                  <a:pt x="0" y="3309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654" t="-26982" r="-3244" b="-25790"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5" name="Freeform 5"/>
          <p:cNvSpPr/>
          <p:nvPr/>
        </p:nvSpPr>
        <p:spPr>
          <a:xfrm>
            <a:off x="0" y="2466593"/>
            <a:ext cx="12192000" cy="1798825"/>
          </a:xfrm>
          <a:custGeom>
            <a:avLst/>
            <a:gdLst/>
            <a:ahLst/>
            <a:cxnLst/>
            <a:rect l="l" t="t" r="r" b="b"/>
            <a:pathLst>
              <a:path w="18288000" h="2698238">
                <a:moveTo>
                  <a:pt x="0" y="0"/>
                </a:moveTo>
                <a:lnTo>
                  <a:pt x="18288000" y="0"/>
                </a:lnTo>
                <a:lnTo>
                  <a:pt x="18288000" y="2698238"/>
                </a:lnTo>
                <a:lnTo>
                  <a:pt x="0" y="269823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7297" r="-7297"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6" name="TextBox 6"/>
          <p:cNvSpPr txBox="1"/>
          <p:nvPr/>
        </p:nvSpPr>
        <p:spPr>
          <a:xfrm>
            <a:off x="685800" y="2927766"/>
            <a:ext cx="2314805" cy="784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696"/>
              </a:lnSpc>
            </a:pPr>
            <a:r>
              <a:rPr lang="en-US" sz="4783" b="1" spc="-220" dirty="0" err="1">
                <a:solidFill>
                  <a:srgbClr val="FFFFFF"/>
                </a:solidFill>
                <a:latin typeface="+mj-lt"/>
                <a:ea typeface="Telegraf Ultra-Bold"/>
                <a:cs typeface="Telegraf Ultra-Bold"/>
                <a:sym typeface="Telegraf Ultra-Bold"/>
              </a:rPr>
              <a:t>Gràcies</a:t>
            </a:r>
            <a:endParaRPr lang="en-US" sz="4783" b="1" spc="-220" dirty="0">
              <a:solidFill>
                <a:srgbClr val="FFFFFF"/>
              </a:solidFill>
              <a:latin typeface="+mj-lt"/>
              <a:ea typeface="Telegraf Ultra-Bold"/>
              <a:cs typeface="Telegraf Ultra-Bold"/>
              <a:sym typeface="Telegraf Ultra-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seny personalitzat">
  <a:themeElements>
    <a:clrScheme name="Disseny personalitz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seny personalitza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seny personalitz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ció2" id="{8BC6B456-E5E6-4253-A1F3-ED354190AB8E}" vid="{BA502E0A-AD6C-42F9-A3B8-8E3314597D90}"/>
    </a:ext>
  </a:extLst>
</a:theme>
</file>

<file path=ppt/theme/theme2.xml><?xml version="1.0" encoding="utf-8"?>
<a:theme xmlns:a="http://schemas.openxmlformats.org/drawingml/2006/main" name="1_Tema de Office">
  <a:themeElements>
    <a:clrScheme name="Escola FUAB Formació">
      <a:dk1>
        <a:srgbClr val="000000"/>
      </a:dk1>
      <a:lt1>
        <a:sysClr val="window" lastClr="FFFFFF"/>
      </a:lt1>
      <a:dk2>
        <a:srgbClr val="57B14C"/>
      </a:dk2>
      <a:lt2>
        <a:srgbClr val="008C3C"/>
      </a:lt2>
      <a:accent1>
        <a:srgbClr val="A25127"/>
      </a:accent1>
      <a:accent2>
        <a:srgbClr val="737B4C"/>
      </a:accent2>
      <a:accent3>
        <a:srgbClr val="A9C47F"/>
      </a:accent3>
      <a:accent4>
        <a:srgbClr val="B3A369"/>
      </a:accent4>
      <a:accent5>
        <a:srgbClr val="F4CE00"/>
      </a:accent5>
      <a:accent6>
        <a:srgbClr val="007381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ció2" id="{8BC6B456-E5E6-4253-A1F3-ED354190AB8E}" vid="{42BF463B-D522-4962-B510-F2A68EECBB7A}"/>
    </a:ext>
  </a:extLst>
</a:theme>
</file>

<file path=ppt/theme/theme3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547</Words>
  <Application>Microsoft Office PowerPoint</Application>
  <PresentationFormat>Pantalla panoràmica</PresentationFormat>
  <Paragraphs>111</Paragraphs>
  <Slides>10</Slides>
  <Notes>1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7</vt:i4>
      </vt:variant>
      <vt:variant>
        <vt:lpstr>Tema</vt:lpstr>
      </vt:variant>
      <vt:variant>
        <vt:i4>2</vt:i4>
      </vt:variant>
      <vt:variant>
        <vt:lpstr>Títols de les diapositives</vt:lpstr>
      </vt:variant>
      <vt:variant>
        <vt:i4>10</vt:i4>
      </vt:variant>
    </vt:vector>
  </HeadingPairs>
  <TitlesOfParts>
    <vt:vector size="19" baseType="lpstr">
      <vt:lpstr>Arial</vt:lpstr>
      <vt:lpstr>Calibri</vt:lpstr>
      <vt:lpstr>Poppins Ultra-Bold</vt:lpstr>
      <vt:lpstr>Telegraf</vt:lpstr>
      <vt:lpstr>Telegraf Bold</vt:lpstr>
      <vt:lpstr>Telegraf Ultra-Bold</vt:lpstr>
      <vt:lpstr>Times New Roman</vt:lpstr>
      <vt:lpstr>Disseny personalitzat</vt:lpstr>
      <vt:lpstr>1_Tema de Office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Ferran Gallart Canal</dc:creator>
  <cp:lastModifiedBy>Ferran Gallart Canal</cp:lastModifiedBy>
  <cp:revision>1</cp:revision>
  <cp:lastPrinted>2018-02-19T09:29:45Z</cp:lastPrinted>
  <dcterms:created xsi:type="dcterms:W3CDTF">2026-06-30T10:59:41Z</dcterms:created>
  <dcterms:modified xsi:type="dcterms:W3CDTF">2026-06-30T11:01:00Z</dcterms:modified>
</cp:coreProperties>
</file>