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81" userDrawn="1">
          <p15:clr>
            <a:srgbClr val="A4A3A4"/>
          </p15:clr>
        </p15:guide>
        <p15:guide id="2" pos="32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539"/>
    <a:srgbClr val="606A6B"/>
    <a:srgbClr val="454C4D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/>
    <p:restoredTop sz="94643"/>
  </p:normalViewPr>
  <p:slideViewPr>
    <p:cSldViewPr snapToGrid="0" snapToObjects="1" showGuides="1">
      <p:cViewPr varScale="1">
        <p:scale>
          <a:sx n="150" d="100"/>
          <a:sy n="150" d="100"/>
        </p:scale>
        <p:origin x="588" y="88"/>
      </p:cViewPr>
      <p:guideLst>
        <p:guide orient="horz" pos="981"/>
        <p:guide pos="3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6398471926936"/>
          <c:y val="3.9831689616150898E-2"/>
          <c:w val="0.527202886156245"/>
          <c:h val="0.79080432923436705"/>
        </c:manualLayout>
      </c:layout>
      <c:doughnut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Exemple titol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hade val="58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hade val="58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shade val="58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DC4-4C9A-865B-5A58392CFB3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8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hade val="8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shade val="8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DC4-4C9A-865B-5A58392CFB35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2">
                      <a:tint val="8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tint val="8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tint val="8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DC4-4C9A-865B-5A58392CFB35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2">
                      <a:tint val="58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tint val="58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tint val="58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DC4-4C9A-865B-5A58392CFB3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Arial"/>
                    <a:ea typeface="+mn-ea"/>
                    <a:cs typeface="+mn-cs"/>
                  </a:defRPr>
                </a:pPr>
                <a:endParaRPr lang="es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Hoja1!$A$2:$A$5</c:f>
              <c:strCache>
                <c:ptCount val="4"/>
                <c:pt idx="0">
                  <c:v>1er trim.</c:v>
                </c:pt>
                <c:pt idx="1">
                  <c:v>2do trim.</c:v>
                </c:pt>
                <c:pt idx="2">
                  <c:v>3er trim.</c:v>
                </c:pt>
                <c:pt idx="3">
                  <c:v>4to trim.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10</c:v>
                </c:pt>
                <c:pt idx="1">
                  <c:v>30</c:v>
                </c:pt>
                <c:pt idx="2">
                  <c:v>15</c:v>
                </c:pt>
                <c:pt idx="3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DC4-4C9A-865B-5A58392CFB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119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2">
      <a:schemeClr val="dk1"/>
    </cs:effectRef>
    <cs:fontRef idx="minor">
      <a:schemeClr val="tx1"/>
    </cs:fontRef>
  </cs:dataPoint>
  <cs:dataPoint3D>
    <cs:lnRef idx="0"/>
    <cs:fillRef idx="1">
      <cs:styleClr val="auto"/>
    </cs:fillRef>
    <cs:effectRef idx="2">
      <a:schemeClr val="dk1"/>
    </cs:effectRef>
    <cs:fontRef idx="minor">
      <a:schemeClr val="tx1"/>
    </cs:fontRef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2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 mods="ignoreCSTransforms">
      <cs:styleClr val="0">
        <a:shade val="25000"/>
      </cs:styleClr>
    </cs:fillRef>
    <cs:effectRef idx="2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 mods="ignoreCSTransforms">
      <cs:styleClr val="0">
        <a:tint val="25000"/>
      </cs:styleClr>
    </cs:fillRef>
    <cs:effectRef idx="2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B4B90-5F30-4F0D-8BDC-AAF860E56953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ADB699-322D-4397-823C-AE6F0463AA3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4943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ADB699-322D-4397-823C-AE6F0463AA35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869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2C0EF-63E2-284B-A581-CB634F2DF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A2B326B-2528-5B4B-9DAF-64D00E7486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4324AB-555F-FD43-8B1E-192A01072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3F71DC-9D67-F849-A973-464965F63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4DD135-B748-814B-857D-6CCF1C993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97112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C078BD-140C-5B48-8E27-03AEA798F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A29120-64CD-AB4F-B0D4-0573BE1D8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47C79EF-87EC-2B42-94A7-9AFA560B8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C4CC602-3D45-934E-9380-614390A62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E585CD-7E7A-5747-9E71-998C31F57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3056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767F4C-66BA-8E4E-838B-08EEC4829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84F2D4D-34AE-984E-A016-B4AAC1100B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9E9B1E-A6C9-F945-BF23-B9970275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B935B5-E1E1-E243-8712-0E0510CF7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FB2E12-7C40-5647-9A31-0973FC1EE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762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C3B23A-48D4-714B-81EF-8FCAB8A29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9E5C1D-4EB7-B948-8F2D-BEF7DFE2DA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C2C7BFE-6925-F347-853F-B1CE33CEB4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E9946C5-B8B1-F244-8953-8961DA00D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536AA4C-8467-B24D-9B1E-AD16487F6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7B672C7-07B6-1C47-BE20-E1DE2546E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4126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D2F571-40DE-B742-B6E9-DC74D177D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00B470B-AB9D-A34A-B679-F644F990F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AD74B53-6849-9144-8C16-B895C150AD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8E7618C-2229-AB47-B329-9062F8A5A6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BBDD579-C836-524E-B4EC-F52767AE2A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86D8B55-9730-C241-9672-5C07A0055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E2052BD-6324-BD4B-80FE-BA702C360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557BE36-E136-304B-AFA9-1299055C1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2852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2F9B0B-C203-7C48-898F-37AFC85C7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FE9895-3407-1741-B4A1-16E56A73E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F5CDE51-276F-444C-8658-899494CD9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0085453-D6CB-BD4F-9089-8B016A1D4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7152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4426BC8-DF5B-4740-AF1A-36EDD9D0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E7DE899-FEE9-934D-AE5F-EE91AF58E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C77D49D-50F8-FE45-BE5E-AF058F879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3600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D401ED-21EC-CC43-AE9B-1D0B4FD3B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6C7EB3-3B77-ED4D-AA9F-16432D591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9DD046B-544F-CE4B-971B-20C5968E4B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A5A8B9C-E1B8-4F42-8183-15B1F72D6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433C7BE-30E1-B94A-8BD3-BFB549DA6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8FA6865-D08F-CF46-9A35-0E3C05762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272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4AABC9-9677-5C4D-945A-DDD33628A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8AFFE88-1163-DF42-B49E-6920E1C11B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3D8491-B45A-A540-BE9E-534BFC137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9D3E5BB-8A48-4D44-B28B-7EB8222E8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A735DBF-9338-3B4C-A209-91EAC6F63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D7C2567-C513-4944-AF5C-AA2BBC250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4029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F2A7F9-ACCF-CF4E-A2FF-BD6D9B20B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6899486-EA83-0640-9A7C-6E473943AE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7F1E27-09C3-CD48-86A9-20D06B4A5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6BEA4C-5033-A949-BD4A-922CC349E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988481-B438-D34F-9530-7661AEB5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195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51D33AC-8D37-C04E-A7CC-65A7A9C359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55476EA-91A0-E145-8697-DBA8B1C46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40E8DE-6C1F-B741-AD2A-EE7798DBD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072DF9D-3D7A-7E4B-B864-2EA3BBB01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9A05B0-E9BC-3E4C-8D0A-242311FE1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9846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D03A51F-8F12-FD47-B919-E8CF113DA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4DE8AD9-A9D8-EF45-911F-7959472B9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31C6F1-3DA0-7B4E-A292-4C05A7FE6D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0AB025-DA09-414A-B0C7-AB37FD0A6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81A670-06D1-4C45-BCC0-F58C9273EB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572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10">
            <a:extLst>
              <a:ext uri="{FF2B5EF4-FFF2-40B4-BE49-F238E27FC236}">
                <a16:creationId xmlns:a16="http://schemas.microsoft.com/office/drawing/2014/main" id="{3FF61FF0-1981-D941-A35E-E1679B8F4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12192000" cy="719138"/>
          </a:xfrm>
          <a:prstGeom prst="rect">
            <a:avLst/>
          </a:prstGeom>
          <a:solidFill>
            <a:srgbClr val="606A6B"/>
          </a:solidFill>
          <a:ln>
            <a:noFill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240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E68183B-6A33-2E48-ACB6-3D748B7B7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373813"/>
            <a:ext cx="12192000" cy="503237"/>
          </a:xfrm>
          <a:prstGeom prst="rect">
            <a:avLst/>
          </a:prstGeom>
          <a:solidFill>
            <a:srgbClr val="606A6B"/>
          </a:solidFill>
          <a:ln>
            <a:noFill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2400">
              <a:solidFill>
                <a:srgbClr val="5F5F5F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9D3513C-D8D6-A642-A445-64D70FA86C26}"/>
              </a:ext>
            </a:extLst>
          </p:cNvPr>
          <p:cNvSpPr/>
          <p:nvPr/>
        </p:nvSpPr>
        <p:spPr>
          <a:xfrm>
            <a:off x="422033" y="919925"/>
            <a:ext cx="56739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b="1" dirty="0">
                <a:solidFill>
                  <a:srgbClr val="008539"/>
                </a:solidFill>
              </a:rPr>
              <a:t>Títol</a:t>
            </a:r>
          </a:p>
        </p:txBody>
      </p:sp>
      <p:sp>
        <p:nvSpPr>
          <p:cNvPr id="15" name="QuadreDeText 14">
            <a:extLst>
              <a:ext uri="{FF2B5EF4-FFF2-40B4-BE49-F238E27FC236}">
                <a16:creationId xmlns:a16="http://schemas.microsoft.com/office/drawing/2014/main" id="{CE7869CE-639F-3C37-C57F-0B40B560D3AE}"/>
              </a:ext>
            </a:extLst>
          </p:cNvPr>
          <p:cNvSpPr txBox="1"/>
          <p:nvPr/>
        </p:nvSpPr>
        <p:spPr>
          <a:xfrm>
            <a:off x="453501" y="6460709"/>
            <a:ext cx="23554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</a:rPr>
              <a:t>www.fundaciouab.cat</a:t>
            </a:r>
          </a:p>
        </p:txBody>
      </p:sp>
      <p:pic>
        <p:nvPicPr>
          <p:cNvPr id="21" name="Imatge 20" descr="Fotografia de la plantilla de la Fundació UAB">
            <a:extLst>
              <a:ext uri="{FF2B5EF4-FFF2-40B4-BE49-F238E27FC236}">
                <a16:creationId xmlns:a16="http://schemas.microsoft.com/office/drawing/2014/main" id="{E8FF3A84-208B-4873-F4C1-CF83CDE0C1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57338"/>
            <a:ext cx="12192000" cy="4816474"/>
          </a:xfrm>
          <a:prstGeom prst="rect">
            <a:avLst/>
          </a:prstGeom>
        </p:spPr>
      </p:pic>
      <p:pic>
        <p:nvPicPr>
          <p:cNvPr id="4" name="Imatge 3" descr="Logotip Fundació UAB 2023">
            <a:extLst>
              <a:ext uri="{FF2B5EF4-FFF2-40B4-BE49-F238E27FC236}">
                <a16:creationId xmlns:a16="http://schemas.microsoft.com/office/drawing/2014/main" id="{37B3A870-3464-FD2D-589F-93E49852EE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938" y="241348"/>
            <a:ext cx="1839408" cy="19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433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C50858B7-DD70-A947-8014-ABD0C462C420}"/>
              </a:ext>
            </a:extLst>
          </p:cNvPr>
          <p:cNvSpPr/>
          <p:nvPr/>
        </p:nvSpPr>
        <p:spPr bwMode="auto">
          <a:xfrm>
            <a:off x="0" y="1557338"/>
            <a:ext cx="12192000" cy="48164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EB201C9-FF21-C549-8271-8D16351CBB1C}"/>
              </a:ext>
            </a:extLst>
          </p:cNvPr>
          <p:cNvSpPr txBox="1"/>
          <p:nvPr/>
        </p:nvSpPr>
        <p:spPr>
          <a:xfrm>
            <a:off x="515937" y="2083862"/>
            <a:ext cx="516065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Lorem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ipsum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dolor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sit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amet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,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consectetur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adipiscing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elit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. Cras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tristique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purus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sit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amet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nisl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consectetur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pharetra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. </a:t>
            </a:r>
          </a:p>
          <a:p>
            <a:pPr marL="342900" indent="-342900"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s-ES" sz="2000" dirty="0">
              <a:solidFill>
                <a:srgbClr val="000000"/>
              </a:solidFill>
              <a:latin typeface="+mj-lt"/>
            </a:endParaRPr>
          </a:p>
          <a:p>
            <a:pPr marL="342900" indent="-342900"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Pellentesque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habitant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morbi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tristique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senectus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et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netus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et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malesuada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fames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ac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turpis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egestas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.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Pellentesque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ac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nulla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in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augue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rutrum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luctus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.</a:t>
            </a:r>
          </a:p>
          <a:p>
            <a:pPr marL="342900" indent="-342900"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s-ES" sz="2000" dirty="0">
              <a:solidFill>
                <a:srgbClr val="000000"/>
              </a:solidFill>
              <a:latin typeface="+mj-lt"/>
            </a:endParaRPr>
          </a:p>
          <a:p>
            <a:pPr marL="342900" indent="-342900"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Pellentesque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sit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amet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mattis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dolor, quis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viverra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arcu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.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Nulla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metus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tellus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,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pharetra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in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convallis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ut,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posuere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nec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sz="2000" b="0" i="0" dirty="0" err="1">
                <a:solidFill>
                  <a:srgbClr val="000000"/>
                </a:solidFill>
                <a:effectLst/>
                <a:latin typeface="+mj-lt"/>
              </a:rPr>
              <a:t>ligula</a:t>
            </a:r>
            <a:r>
              <a:rPr lang="es-ES" sz="2000" b="0" i="0" dirty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s-ES" dirty="0">
              <a:latin typeface="+mj-lt"/>
            </a:endParaRPr>
          </a:p>
        </p:txBody>
      </p:sp>
      <p:sp>
        <p:nvSpPr>
          <p:cNvPr id="6" name="Rectángulo 10">
            <a:extLst>
              <a:ext uri="{FF2B5EF4-FFF2-40B4-BE49-F238E27FC236}">
                <a16:creationId xmlns:a16="http://schemas.microsoft.com/office/drawing/2014/main" id="{3FF61FF0-1981-D941-A35E-E1679B8F4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12192000" cy="719138"/>
          </a:xfrm>
          <a:prstGeom prst="rect">
            <a:avLst/>
          </a:prstGeom>
          <a:solidFill>
            <a:srgbClr val="606A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240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E68183B-6A33-2E48-ACB6-3D748B7B7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373813"/>
            <a:ext cx="12192000" cy="503237"/>
          </a:xfrm>
          <a:prstGeom prst="rect">
            <a:avLst/>
          </a:prstGeom>
          <a:solidFill>
            <a:srgbClr val="606A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2400"/>
          </a:p>
        </p:txBody>
      </p:sp>
      <p:sp>
        <p:nvSpPr>
          <p:cNvPr id="11" name="CuadroTexto 2">
            <a:extLst>
              <a:ext uri="{FF2B5EF4-FFF2-40B4-BE49-F238E27FC236}">
                <a16:creationId xmlns:a16="http://schemas.microsoft.com/office/drawing/2014/main" id="{C9191F61-5A0C-A745-A6E3-57AC96FA33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0450" y="6430963"/>
            <a:ext cx="971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6A8724F-78AB-4342-8CF4-D41CFB488611}" type="slidenum">
              <a:rPr lang="es-ES" altLang="es-ES" sz="1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r>
              <a:rPr lang="es-ES" altLang="es-E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3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9D3513C-D8D6-A642-A445-64D70FA86C26}"/>
              </a:ext>
            </a:extLst>
          </p:cNvPr>
          <p:cNvSpPr/>
          <p:nvPr/>
        </p:nvSpPr>
        <p:spPr>
          <a:xfrm>
            <a:off x="422033" y="919925"/>
            <a:ext cx="56739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b="1" dirty="0">
                <a:solidFill>
                  <a:srgbClr val="008539"/>
                </a:solidFill>
              </a:rPr>
              <a:t>Títol</a:t>
            </a:r>
          </a:p>
        </p:txBody>
      </p:sp>
      <p:sp>
        <p:nvSpPr>
          <p:cNvPr id="15" name="QuadreDeText 14">
            <a:extLst>
              <a:ext uri="{FF2B5EF4-FFF2-40B4-BE49-F238E27FC236}">
                <a16:creationId xmlns:a16="http://schemas.microsoft.com/office/drawing/2014/main" id="{CE7869CE-639F-3C37-C57F-0B40B560D3AE}"/>
              </a:ext>
            </a:extLst>
          </p:cNvPr>
          <p:cNvSpPr txBox="1"/>
          <p:nvPr/>
        </p:nvSpPr>
        <p:spPr>
          <a:xfrm>
            <a:off x="453501" y="6460709"/>
            <a:ext cx="23554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</a:rPr>
              <a:t>www.fundaciouab.cat</a:t>
            </a:r>
          </a:p>
        </p:txBody>
      </p:sp>
      <p:pic>
        <p:nvPicPr>
          <p:cNvPr id="18" name="Imatge 17" descr="Imatge de l'entrada de l'edifici Blanc del Campus UAB">
            <a:extLst>
              <a:ext uri="{FF2B5EF4-FFF2-40B4-BE49-F238E27FC236}">
                <a16:creationId xmlns:a16="http://schemas.microsoft.com/office/drawing/2014/main" id="{A03B0D62-D6B0-B82C-C1E7-9DF27F47ED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7647" y="2124181"/>
            <a:ext cx="5442319" cy="3705014"/>
          </a:xfrm>
          <a:prstGeom prst="rect">
            <a:avLst/>
          </a:prstGeom>
        </p:spPr>
      </p:pic>
      <p:pic>
        <p:nvPicPr>
          <p:cNvPr id="5" name="Imatge 4" descr="Logotip Fundació UAB 2023">
            <a:extLst>
              <a:ext uri="{FF2B5EF4-FFF2-40B4-BE49-F238E27FC236}">
                <a16:creationId xmlns:a16="http://schemas.microsoft.com/office/drawing/2014/main" id="{2F4C21BB-D82B-9068-A5BD-B21C5CB9DB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938" y="241348"/>
            <a:ext cx="1839408" cy="19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276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EF237DD3-739F-374C-964F-EF9362A615C5}"/>
              </a:ext>
            </a:extLst>
          </p:cNvPr>
          <p:cNvSpPr/>
          <p:nvPr/>
        </p:nvSpPr>
        <p:spPr bwMode="auto">
          <a:xfrm>
            <a:off x="0" y="1557338"/>
            <a:ext cx="12192000" cy="48164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22C415A-ECD0-EA44-BD33-80C37AE1CA4F}"/>
              </a:ext>
            </a:extLst>
          </p:cNvPr>
          <p:cNvSpPr/>
          <p:nvPr/>
        </p:nvSpPr>
        <p:spPr>
          <a:xfrm>
            <a:off x="515939" y="1853822"/>
            <a:ext cx="552767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Quisque vitae ornare </a:t>
            </a:r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erat</a:t>
            </a:r>
            <a:endParaRPr lang="es-ES" b="1" i="0" dirty="0">
              <a:solidFill>
                <a:srgbClr val="000000"/>
              </a:solidFill>
              <a:effectLst/>
              <a:latin typeface="+mj-lt"/>
            </a:endParaRPr>
          </a:p>
          <a:p>
            <a:r>
              <a:rPr lang="is-IS" sz="1800" dirty="0">
                <a:latin typeface="+mj-lt"/>
                <a:cs typeface="Arial"/>
              </a:rPr>
              <a:t>Lorem ipsum dolor sit amet, consectetur adipiscing elit. Phasellus ornare sem et luctus posuere. Suspendisse luctus massa quis velit commodo tincidunt. </a:t>
            </a:r>
          </a:p>
          <a:p>
            <a:r>
              <a:rPr lang="ca-E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 </a:t>
            </a:r>
            <a:endParaRPr lang="ca-ES" b="0" i="0" u="none" strike="noStrike" dirty="0">
              <a:solidFill>
                <a:srgbClr val="000000"/>
              </a:solidFill>
              <a:effectLst/>
              <a:latin typeface="+mj-lt"/>
              <a:cs typeface="Arial" panose="020B0604020202020204" pitchFamily="34" charset="0"/>
            </a:endParaRPr>
          </a:p>
          <a:p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Suspendisse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suscipit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sit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amet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tellus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ut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tempor</a:t>
            </a:r>
            <a:endParaRPr lang="fr-FR" b="1" i="0" dirty="0">
              <a:solidFill>
                <a:srgbClr val="000000"/>
              </a:solidFill>
              <a:effectLst/>
              <a:latin typeface="+mj-lt"/>
            </a:endParaRPr>
          </a:p>
          <a:p>
            <a:r>
              <a:rPr lang="is-IS" sz="1800" dirty="0">
                <a:latin typeface="+mj-lt"/>
                <a:cs typeface="Arial"/>
              </a:rPr>
              <a:t>Nullam et augue et sem pulvinar sollicitudin nec suscipit nisl. Ut ac sem sit amet nibh rhoncus blandit. Nullam sit amet placerat lacus. </a:t>
            </a:r>
            <a:endParaRPr lang="en-US" sz="1800" dirty="0">
              <a:latin typeface="+mj-lt"/>
              <a:cs typeface="Arial"/>
            </a:endParaRPr>
          </a:p>
          <a:p>
            <a:r>
              <a:rPr lang="ca-ES" b="1" i="1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 </a:t>
            </a:r>
            <a:endParaRPr lang="ca-ES" b="1" i="1" u="none" strike="noStrike" dirty="0">
              <a:solidFill>
                <a:srgbClr val="000000"/>
              </a:solidFill>
              <a:effectLst/>
              <a:latin typeface="+mj-lt"/>
              <a:cs typeface="Arial" panose="020B0604020202020204" pitchFamily="34" charset="0"/>
            </a:endParaRPr>
          </a:p>
          <a:p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Integer</a:t>
            </a:r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viverra</a:t>
            </a:r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 nunc </a:t>
            </a:r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diam</a:t>
            </a:r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</a:p>
          <a:p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In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cursus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sapien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auctor in.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Donec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vitae eros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tincidunt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,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lobortis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ipsum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quis,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tempor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sapien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.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Phasellus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non magna neque. </a:t>
            </a:r>
            <a:endParaRPr lang="ca-ES" b="0" i="0" u="none" strike="noStrike" dirty="0">
              <a:solidFill>
                <a:srgbClr val="000000"/>
              </a:solidFill>
              <a:effectLst/>
              <a:latin typeface="+mj-lt"/>
              <a:cs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ECD3FF4-1288-7741-9426-7A4166D7F589}"/>
              </a:ext>
            </a:extLst>
          </p:cNvPr>
          <p:cNvSpPr/>
          <p:nvPr/>
        </p:nvSpPr>
        <p:spPr>
          <a:xfrm>
            <a:off x="6559552" y="1853822"/>
            <a:ext cx="52983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Curabitur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pellentesque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nibh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et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auctor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fermentum</a:t>
            </a:r>
            <a:endParaRPr lang="fr-FR" b="1" i="0" dirty="0">
              <a:solidFill>
                <a:srgbClr val="000000"/>
              </a:solidFill>
              <a:effectLst/>
              <a:latin typeface="+mj-lt"/>
            </a:endParaRPr>
          </a:p>
          <a:p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Donec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lacinia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elementum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libero quis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scelerisque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.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Nullam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ac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aliquam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ligula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, quis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bibendum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magna.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Curabitur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consequat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elementum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tortor id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sodales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ca-ES" b="0" i="0" u="none" strike="noStrike" dirty="0">
              <a:solidFill>
                <a:srgbClr val="000000"/>
              </a:solidFill>
              <a:effectLst/>
              <a:latin typeface="+mj-lt"/>
              <a:cs typeface="Arial" panose="020B0604020202020204" pitchFamily="34" charset="0"/>
            </a:endParaRPr>
          </a:p>
          <a:p>
            <a:r>
              <a:rPr lang="ca-E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 </a:t>
            </a:r>
          </a:p>
          <a:p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Integer</a:t>
            </a:r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 a </a:t>
            </a:r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consectetur</a:t>
            </a:r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 feliz</a:t>
            </a:r>
            <a:endParaRPr lang="es-ES" b="1" dirty="0">
              <a:solidFill>
                <a:srgbClr val="000000"/>
              </a:solidFill>
              <a:latin typeface="+mj-lt"/>
            </a:endParaRPr>
          </a:p>
          <a:p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Eget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lacinia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arcu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.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Aenean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mollis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efficitur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leo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sit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amet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pulvinar.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Fusce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in neque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accumsan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,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imperdiet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elit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quis,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finibus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nibh</a:t>
            </a:r>
            <a:endParaRPr lang="ca-ES" dirty="0">
              <a:solidFill>
                <a:srgbClr val="0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6" name="Rectángulo 10">
            <a:extLst>
              <a:ext uri="{FF2B5EF4-FFF2-40B4-BE49-F238E27FC236}">
                <a16:creationId xmlns:a16="http://schemas.microsoft.com/office/drawing/2014/main" id="{B9D91CE2-30C4-4047-917E-49526ABE3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12192000" cy="719138"/>
          </a:xfrm>
          <a:prstGeom prst="rect">
            <a:avLst/>
          </a:prstGeom>
          <a:solidFill>
            <a:srgbClr val="606A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240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C54D5FD-6B32-6D4F-B402-A3446981D0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373813"/>
            <a:ext cx="12192000" cy="503237"/>
          </a:xfrm>
          <a:prstGeom prst="rect">
            <a:avLst/>
          </a:prstGeom>
          <a:solidFill>
            <a:srgbClr val="606A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2400"/>
          </a:p>
        </p:txBody>
      </p:sp>
      <p:sp>
        <p:nvSpPr>
          <p:cNvPr id="10" name="CuadroTexto 2">
            <a:extLst>
              <a:ext uri="{FF2B5EF4-FFF2-40B4-BE49-F238E27FC236}">
                <a16:creationId xmlns:a16="http://schemas.microsoft.com/office/drawing/2014/main" id="{9C6D7D0C-A9FF-204D-BAB7-90B4CC2B7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0450" y="6430963"/>
            <a:ext cx="971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6A8724F-78AB-4342-8CF4-D41CFB488611}" type="slidenum">
              <a:rPr lang="es-ES" altLang="es-ES" sz="1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r>
              <a:rPr lang="es-ES" altLang="es-E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3</a:t>
            </a:r>
          </a:p>
        </p:txBody>
      </p:sp>
      <p:sp>
        <p:nvSpPr>
          <p:cNvPr id="12" name="Rectángulo 1">
            <a:extLst>
              <a:ext uri="{FF2B5EF4-FFF2-40B4-BE49-F238E27FC236}">
                <a16:creationId xmlns:a16="http://schemas.microsoft.com/office/drawing/2014/main" id="{04619A92-BD98-B1B1-7B9C-E5D36C0151AF}"/>
              </a:ext>
            </a:extLst>
          </p:cNvPr>
          <p:cNvSpPr/>
          <p:nvPr/>
        </p:nvSpPr>
        <p:spPr>
          <a:xfrm>
            <a:off x="422033" y="919925"/>
            <a:ext cx="56739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b="1" dirty="0">
                <a:solidFill>
                  <a:srgbClr val="008539"/>
                </a:solidFill>
              </a:rPr>
              <a:t>Títol</a:t>
            </a:r>
          </a:p>
        </p:txBody>
      </p:sp>
      <p:sp>
        <p:nvSpPr>
          <p:cNvPr id="13" name="QuadreDeText 12">
            <a:extLst>
              <a:ext uri="{FF2B5EF4-FFF2-40B4-BE49-F238E27FC236}">
                <a16:creationId xmlns:a16="http://schemas.microsoft.com/office/drawing/2014/main" id="{DF5EA6E7-E428-B95A-2A78-3FCD6FAA40EF}"/>
              </a:ext>
            </a:extLst>
          </p:cNvPr>
          <p:cNvSpPr txBox="1"/>
          <p:nvPr/>
        </p:nvSpPr>
        <p:spPr>
          <a:xfrm>
            <a:off x="453501" y="6460709"/>
            <a:ext cx="23554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</a:rPr>
              <a:t>www.fundaciouab.cat</a:t>
            </a:r>
          </a:p>
        </p:txBody>
      </p:sp>
      <p:pic>
        <p:nvPicPr>
          <p:cNvPr id="7" name="Imatge 6" descr="Logotip Fundació UAB 2023">
            <a:extLst>
              <a:ext uri="{FF2B5EF4-FFF2-40B4-BE49-F238E27FC236}">
                <a16:creationId xmlns:a16="http://schemas.microsoft.com/office/drawing/2014/main" id="{8D14732D-BDA7-A229-AD80-99F40CCF0B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8" y="241348"/>
            <a:ext cx="1839408" cy="19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32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F75FED7-3090-0A4C-BAD3-DFBC1809C10F}"/>
              </a:ext>
            </a:extLst>
          </p:cNvPr>
          <p:cNvSpPr/>
          <p:nvPr/>
        </p:nvSpPr>
        <p:spPr bwMode="auto">
          <a:xfrm>
            <a:off x="0" y="1557338"/>
            <a:ext cx="12192000" cy="48164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B9129D6-BDFC-9647-BE09-6B7AD318C9B5}"/>
              </a:ext>
            </a:extLst>
          </p:cNvPr>
          <p:cNvSpPr/>
          <p:nvPr/>
        </p:nvSpPr>
        <p:spPr>
          <a:xfrm>
            <a:off x="453502" y="1715323"/>
            <a:ext cx="5291308" cy="430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Quisque vitae ornare </a:t>
            </a:r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erat</a:t>
            </a:r>
            <a:endParaRPr lang="es-ES" b="1" i="0" dirty="0">
              <a:solidFill>
                <a:srgbClr val="000000"/>
              </a:solidFill>
              <a:effectLst/>
              <a:latin typeface="+mj-lt"/>
            </a:endParaRPr>
          </a:p>
          <a:p>
            <a:r>
              <a:rPr lang="is-IS" sz="1800" dirty="0">
                <a:latin typeface="Arial"/>
                <a:cs typeface="Arial"/>
              </a:rPr>
              <a:t>Lorem ipsum dolor sit amet, consectetur adipiscing elit. Phasellus ornare sem et luctus posuere. Suspendisse luctus massa quis velit commodo tincidunt. </a:t>
            </a:r>
          </a:p>
          <a:p>
            <a:pPr>
              <a:lnSpc>
                <a:spcPct val="120000"/>
              </a:lnSpc>
            </a:pPr>
            <a:r>
              <a:rPr lang="ca-E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a-ES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Suspendisse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suscipit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sit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amet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tellus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ut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tempor</a:t>
            </a:r>
            <a:endParaRPr lang="fr-FR" b="1" i="0" dirty="0">
              <a:solidFill>
                <a:srgbClr val="000000"/>
              </a:solidFill>
              <a:effectLst/>
              <a:latin typeface="+mj-lt"/>
            </a:endParaRPr>
          </a:p>
          <a:p>
            <a:r>
              <a:rPr lang="is-IS" sz="1800" dirty="0">
                <a:latin typeface="Arial"/>
                <a:cs typeface="Arial"/>
              </a:rPr>
              <a:t>Nullam et augue et sem pulvinar sollicitudin nec suscipit nisl. Ut ac sem sit amet nibh rhoncus blandit. Nullam sit amet placerat lacus. </a:t>
            </a:r>
            <a:endParaRPr lang="en-US" sz="1800" dirty="0">
              <a:latin typeface="Arial"/>
              <a:cs typeface="Arial"/>
            </a:endParaRPr>
          </a:p>
          <a:p>
            <a:r>
              <a:rPr lang="ca-E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a-ES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b="1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Curabitur</a:t>
            </a:r>
            <a:r>
              <a:rPr lang="fr-FR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pellentesque</a:t>
            </a:r>
            <a:r>
              <a:rPr lang="fr-FR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nibh</a:t>
            </a:r>
            <a:r>
              <a:rPr lang="fr-FR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et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auctor</a:t>
            </a:r>
            <a:r>
              <a:rPr lang="fr-FR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fermentum</a:t>
            </a:r>
            <a:endParaRPr lang="fr-FR" b="1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r>
              <a:rPr lang="es-ES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Donec</a:t>
            </a:r>
            <a:r>
              <a:rPr lang="es-E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lacinia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elementum</a:t>
            </a:r>
            <a:r>
              <a:rPr lang="es-E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libero quis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scelerisque</a:t>
            </a:r>
            <a:r>
              <a:rPr lang="es-E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Nullam</a:t>
            </a:r>
            <a:r>
              <a:rPr lang="es-E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ac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aliquam</a:t>
            </a:r>
            <a:r>
              <a:rPr lang="es-E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ligula</a:t>
            </a:r>
            <a:r>
              <a:rPr lang="es-ES" dirty="0">
                <a:solidFill>
                  <a:srgbClr val="000000"/>
                </a:solidFill>
                <a:latin typeface="Open Sans" panose="020B0606030504020204" pitchFamily="34" charset="0"/>
              </a:rPr>
              <a:t>.</a:t>
            </a:r>
            <a:endParaRPr lang="ca-ES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10">
            <a:extLst>
              <a:ext uri="{FF2B5EF4-FFF2-40B4-BE49-F238E27FC236}">
                <a16:creationId xmlns:a16="http://schemas.microsoft.com/office/drawing/2014/main" id="{650795A0-AB85-F64F-9266-098EF0C89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12192000" cy="719138"/>
          </a:xfrm>
          <a:prstGeom prst="rect">
            <a:avLst/>
          </a:prstGeom>
          <a:solidFill>
            <a:srgbClr val="606A6B"/>
          </a:solidFill>
          <a:ln>
            <a:noFill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240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6B511E9-BECE-EE49-8DF0-7D6FE3888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373813"/>
            <a:ext cx="12192000" cy="503237"/>
          </a:xfrm>
          <a:prstGeom prst="rect">
            <a:avLst/>
          </a:prstGeom>
          <a:solidFill>
            <a:srgbClr val="606A6B"/>
          </a:solidFill>
          <a:ln>
            <a:noFill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CuadroTexto 2">
            <a:extLst>
              <a:ext uri="{FF2B5EF4-FFF2-40B4-BE49-F238E27FC236}">
                <a16:creationId xmlns:a16="http://schemas.microsoft.com/office/drawing/2014/main" id="{93923172-0782-F749-8CA2-5420160BB6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0450" y="6430963"/>
            <a:ext cx="971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6A8724F-78AB-4342-8CF4-D41CFB488611}" type="slidenum">
              <a:rPr lang="es-ES" altLang="es-ES" sz="1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r>
              <a:rPr lang="es-ES" altLang="es-E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3</a:t>
            </a:r>
          </a:p>
        </p:txBody>
      </p:sp>
      <p:sp>
        <p:nvSpPr>
          <p:cNvPr id="6" name="Rectángulo 1">
            <a:extLst>
              <a:ext uri="{FF2B5EF4-FFF2-40B4-BE49-F238E27FC236}">
                <a16:creationId xmlns:a16="http://schemas.microsoft.com/office/drawing/2014/main" id="{A5697462-2B93-DBA8-41AB-E48B981DDA2F}"/>
              </a:ext>
            </a:extLst>
          </p:cNvPr>
          <p:cNvSpPr/>
          <p:nvPr/>
        </p:nvSpPr>
        <p:spPr>
          <a:xfrm>
            <a:off x="422033" y="919925"/>
            <a:ext cx="56739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b="1" dirty="0">
                <a:solidFill>
                  <a:srgbClr val="008539"/>
                </a:solidFill>
              </a:rPr>
              <a:t>Títol</a:t>
            </a:r>
          </a:p>
        </p:txBody>
      </p:sp>
      <p:sp>
        <p:nvSpPr>
          <p:cNvPr id="12" name="QuadreDeText 11">
            <a:extLst>
              <a:ext uri="{FF2B5EF4-FFF2-40B4-BE49-F238E27FC236}">
                <a16:creationId xmlns:a16="http://schemas.microsoft.com/office/drawing/2014/main" id="{911FE3E8-1446-FD01-9B66-2239E453E678}"/>
              </a:ext>
            </a:extLst>
          </p:cNvPr>
          <p:cNvSpPr txBox="1"/>
          <p:nvPr/>
        </p:nvSpPr>
        <p:spPr>
          <a:xfrm>
            <a:off x="453501" y="6460709"/>
            <a:ext cx="23554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</a:rPr>
              <a:t>www.fundaciouab.cat</a:t>
            </a:r>
          </a:p>
        </p:txBody>
      </p:sp>
      <p:graphicFrame>
        <p:nvGraphicFramePr>
          <p:cNvPr id="13" name="Gráfico 11" descr="La categoria a té 10 ítems, la categoria b té 30 ítems, la c 15 i la d 55">
            <a:extLst>
              <a:ext uri="{FF2B5EF4-FFF2-40B4-BE49-F238E27FC236}">
                <a16:creationId xmlns:a16="http://schemas.microsoft.com/office/drawing/2014/main" id="{ED398EF7-3853-C8EA-6FF0-B3A71F1F46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0451806"/>
              </p:ext>
            </p:extLst>
          </p:nvPr>
        </p:nvGraphicFramePr>
        <p:xfrm>
          <a:off x="5843004" y="2009194"/>
          <a:ext cx="6250801" cy="4167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Imatge 7" descr="Logotip Fundació UAB 2023">
            <a:extLst>
              <a:ext uri="{FF2B5EF4-FFF2-40B4-BE49-F238E27FC236}">
                <a16:creationId xmlns:a16="http://schemas.microsoft.com/office/drawing/2014/main" id="{EA54EFBB-8885-55D3-FA56-3F46EF96BB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938" y="241348"/>
            <a:ext cx="1839408" cy="19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83754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FUAB">
      <a:dk1>
        <a:srgbClr val="000000"/>
      </a:dk1>
      <a:lt1>
        <a:sysClr val="window" lastClr="FFFFFF"/>
      </a:lt1>
      <a:dk2>
        <a:srgbClr val="008C3C"/>
      </a:dk2>
      <a:lt2>
        <a:srgbClr val="008539"/>
      </a:lt2>
      <a:accent1>
        <a:srgbClr val="737B4C"/>
      </a:accent1>
      <a:accent2>
        <a:srgbClr val="A9C47F"/>
      </a:accent2>
      <a:accent3>
        <a:srgbClr val="B3A369"/>
      </a:accent3>
      <a:accent4>
        <a:srgbClr val="956C58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tilla_Presentacio_FUAB_corporativa_model1" id="{749BBC49-B4D6-4BEC-993A-98D558CAD2AB}" vid="{DFAE97E5-14C8-4345-A232-0361FF3A9C26}"/>
    </a:ext>
  </a:extLst>
</a:theme>
</file>

<file path=ppt/theme/theme2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ci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328</Words>
  <Application>Microsoft Office PowerPoint</Application>
  <PresentationFormat>Pantalla panoràmica</PresentationFormat>
  <Paragraphs>38</Paragraphs>
  <Slides>4</Slides>
  <Notes>1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3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Open Sans</vt:lpstr>
      <vt:lpstr>Tema de Office</vt:lpstr>
      <vt:lpstr>Presentació del PowerPoint</vt:lpstr>
      <vt:lpstr>Presentació del PowerPoint</vt:lpstr>
      <vt:lpstr>Presentació del PowerPoint</vt:lpstr>
      <vt:lpstr>Presentació del PowerPoint</vt:lpstr>
    </vt:vector>
  </TitlesOfParts>
  <Company>Fundació 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Fundació UAB</dc:creator>
  <cp:lastModifiedBy>Ferran Gallart Canal</cp:lastModifiedBy>
  <cp:revision>21</cp:revision>
  <dcterms:created xsi:type="dcterms:W3CDTF">2018-10-23T14:57:34Z</dcterms:created>
  <dcterms:modified xsi:type="dcterms:W3CDTF">2025-09-03T08:21:20Z</dcterms:modified>
</cp:coreProperties>
</file>