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4" r:id="rId12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39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6" autoAdjust="0"/>
    <p:restoredTop sz="85820" autoAdjust="0"/>
  </p:normalViewPr>
  <p:slideViewPr>
    <p:cSldViewPr showGuides="1">
      <p:cViewPr varScale="1">
        <p:scale>
          <a:sx n="117" d="100"/>
          <a:sy n="117" d="100"/>
        </p:scale>
        <p:origin x="132" y="570"/>
      </p:cViewPr>
      <p:guideLst>
        <p:guide orient="horz" pos="527"/>
        <p:guide pos="347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3FD906-FCC9-43DF-9C7C-BD8E8DF036EC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62335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r>
              <a:rPr lang="ca-ES" noProof="0"/>
              <a:t>Feu clic a la icona per afegir una imatge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TextBox 5"/>
          <p:cNvSpPr txBox="1"/>
          <p:nvPr/>
        </p:nvSpPr>
        <p:spPr>
          <a:xfrm>
            <a:off x="685800" y="1010894"/>
            <a:ext cx="10274225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3"/>
              </a:lnSpc>
            </a:pPr>
            <a:r>
              <a:rPr lang="en-US" sz="4666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Títol</a:t>
            </a:r>
            <a:r>
              <a:rPr lang="en-US" sz="4666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de </a:t>
            </a:r>
            <a:r>
              <a:rPr lang="en-US" sz="4666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presentació</a:t>
            </a:r>
            <a:endParaRPr lang="en-US" sz="4666" b="1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3967"/>
              </a:lnSpc>
            </a:pPr>
            <a:r>
              <a:rPr lang="en-US" sz="3334" dirty="0" err="1">
                <a:solidFill>
                  <a:srgbClr val="FFFFFF"/>
                </a:solidFill>
                <a:ea typeface="Telegraf"/>
                <a:cs typeface="Arial" panose="020B0604020202020204" pitchFamily="34" charset="0"/>
                <a:sym typeface="Telegraf"/>
              </a:rPr>
              <a:t>Subtítol</a:t>
            </a:r>
            <a:endParaRPr lang="en-US" sz="3334" dirty="0">
              <a:solidFill>
                <a:srgbClr val="FFFFFF"/>
              </a:solidFill>
              <a:ea typeface="Telegraf"/>
              <a:cs typeface="Arial" panose="020B0604020202020204" pitchFamily="34" charset="0"/>
              <a:sym typeface="Telegraf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85800" y="4389117"/>
            <a:ext cx="6833232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89"/>
              </a:lnSpc>
            </a:pP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Reunió xxx</a:t>
            </a:r>
          </a:p>
          <a:p>
            <a:pPr algn="just">
              <a:lnSpc>
                <a:spcPts val="2389"/>
              </a:lnSpc>
            </a:pP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xx de </a:t>
            </a:r>
            <a:r>
              <a:rPr lang="en-US" sz="2007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juny</a:t>
            </a: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de 20xx</a:t>
            </a:r>
          </a:p>
        </p:txBody>
      </p:sp>
      <p:pic>
        <p:nvPicPr>
          <p:cNvPr id="8" name="Imatge 7">
            <a:extLst>
              <a:ext uri="{FF2B5EF4-FFF2-40B4-BE49-F238E27FC236}">
                <a16:creationId xmlns:a16="http://schemas.microsoft.com/office/drawing/2014/main" id="{D27DC96C-FB18-6DE0-6031-6C904099A4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t="23909" r="5930" b="24316"/>
          <a:stretch>
            <a:fillRect/>
          </a:stretch>
        </p:blipFill>
        <p:spPr>
          <a:xfrm>
            <a:off x="685800" y="6223000"/>
            <a:ext cx="2590800" cy="329738"/>
          </a:xfrm>
          <a:prstGeom prst="rect">
            <a:avLst/>
          </a:prstGeom>
        </p:spPr>
      </p:pic>
      <p:sp>
        <p:nvSpPr>
          <p:cNvPr id="12" name="Freeform 4">
            <a:extLst>
              <a:ext uri="{FF2B5EF4-FFF2-40B4-BE49-F238E27FC236}">
                <a16:creationId xmlns:a16="http://schemas.microsoft.com/office/drawing/2014/main" id="{03A6487B-2731-E1DB-1B32-11E8086BA7B6}"/>
              </a:ext>
            </a:extLst>
          </p:cNvPr>
          <p:cNvSpPr/>
          <p:nvPr/>
        </p:nvSpPr>
        <p:spPr>
          <a:xfrm>
            <a:off x="9441688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82274" y="1710047"/>
            <a:ext cx="6875407" cy="537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Primer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85800" y="594368"/>
            <a:ext cx="2084959" cy="589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2"/>
              </a:lnSpc>
            </a:pPr>
            <a:r>
              <a:rPr lang="en-US" sz="4783" b="1" spc="-220" dirty="0" err="1">
                <a:solidFill>
                  <a:srgbClr val="E1EEE0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Índex</a:t>
            </a:r>
            <a:endParaRPr lang="en-US" sz="4783" b="1" spc="-220" dirty="0">
              <a:solidFill>
                <a:srgbClr val="E1EEE0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90034" y="1567873"/>
            <a:ext cx="767926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90034" y="2706843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82274" y="2822276"/>
            <a:ext cx="2895560" cy="5379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Segon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782274" y="3949909"/>
            <a:ext cx="2539960" cy="5379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Tercer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782274" y="5038028"/>
            <a:ext cx="1566003" cy="537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X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90034" y="3842705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90034" y="4937506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0X</a:t>
            </a:r>
          </a:p>
        </p:txBody>
      </p:sp>
      <p:pic>
        <p:nvPicPr>
          <p:cNvPr id="14" name="Imatge 13">
            <a:extLst>
              <a:ext uri="{FF2B5EF4-FFF2-40B4-BE49-F238E27FC236}">
                <a16:creationId xmlns:a16="http://schemas.microsoft.com/office/drawing/2014/main" id="{68FE1F2B-3CC8-AD4C-E984-A5812866FD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t="23909" r="5930" b="24316"/>
          <a:stretch>
            <a:fillRect/>
          </a:stretch>
        </p:blipFill>
        <p:spPr>
          <a:xfrm>
            <a:off x="685800" y="6223000"/>
            <a:ext cx="2590800" cy="329738"/>
          </a:xfrm>
          <a:prstGeom prst="rect">
            <a:avLst/>
          </a:prstGeom>
        </p:spPr>
      </p:pic>
      <p:sp>
        <p:nvSpPr>
          <p:cNvPr id="16" name="Freeform 4">
            <a:extLst>
              <a:ext uri="{FF2B5EF4-FFF2-40B4-BE49-F238E27FC236}">
                <a16:creationId xmlns:a16="http://schemas.microsoft.com/office/drawing/2014/main" id="{D6FC7023-904D-A291-CBBD-72FA2C6C3ABE}"/>
              </a:ext>
            </a:extLst>
          </p:cNvPr>
          <p:cNvSpPr/>
          <p:nvPr/>
        </p:nvSpPr>
        <p:spPr>
          <a:xfrm>
            <a:off x="9441688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4967653" y="2841761"/>
            <a:ext cx="6820643" cy="117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592"/>
              </a:lnSpc>
            </a:pPr>
            <a:r>
              <a:rPr lang="en-US" sz="4783" b="1" spc="-220" dirty="0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01 Primer </a:t>
            </a:r>
            <a:r>
              <a:rPr lang="en-US" sz="4783" b="1" spc="-220" dirty="0" err="1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apartat</a:t>
            </a:r>
            <a:endParaRPr lang="en-US" sz="4783" b="1" spc="-220" dirty="0">
              <a:solidFill>
                <a:srgbClr val="009639"/>
              </a:solidFill>
              <a:ea typeface="Telegraf Ultra-Bold"/>
              <a:cs typeface="Arial" panose="020B0604020202020204" pitchFamily="34" charset="0"/>
              <a:sym typeface="Telegraf Ultra-Bold"/>
            </a:endParaRPr>
          </a:p>
          <a:p>
            <a:pPr algn="r">
              <a:lnSpc>
                <a:spcPts val="4592"/>
              </a:lnSpc>
            </a:pPr>
            <a:r>
              <a:rPr lang="en-US" sz="4783" b="1" spc="-220" dirty="0" err="1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opció</a:t>
            </a:r>
            <a:r>
              <a:rPr lang="en-US" sz="4783" b="1" spc="-220" dirty="0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1</a:t>
            </a:r>
          </a:p>
        </p:txBody>
      </p:sp>
      <p:sp>
        <p:nvSpPr>
          <p:cNvPr id="10" name="Freeform 4">
            <a:extLst>
              <a:ext uri="{FF2B5EF4-FFF2-40B4-BE49-F238E27FC236}">
                <a16:creationId xmlns:a16="http://schemas.microsoft.com/office/drawing/2014/main" id="{567893A1-DD94-DF4D-D1E9-06B2ED52670A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14" name="Imatge 13">
            <a:extLst>
              <a:ext uri="{FF2B5EF4-FFF2-40B4-BE49-F238E27FC236}">
                <a16:creationId xmlns:a16="http://schemas.microsoft.com/office/drawing/2014/main" id="{CC572212-47AA-EB4A-F4B0-C65A920CEC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TextBox 5"/>
          <p:cNvSpPr txBox="1"/>
          <p:nvPr/>
        </p:nvSpPr>
        <p:spPr>
          <a:xfrm>
            <a:off x="685800" y="1318433"/>
            <a:ext cx="6374773" cy="117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592"/>
              </a:lnSpc>
            </a:pP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02 </a:t>
            </a: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Segon</a:t>
            </a: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</a:t>
            </a: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apartat</a:t>
            </a:r>
            <a:endParaRPr lang="en-US" sz="4783" b="1" spc="-220" dirty="0">
              <a:solidFill>
                <a:srgbClr val="FFFFFF"/>
              </a:solidFill>
              <a:ea typeface="Telegraf Ultra-Bold"/>
              <a:cs typeface="Arial" panose="020B0604020202020204" pitchFamily="34" charset="0"/>
              <a:sym typeface="Telegraf Ultra-Bold"/>
            </a:endParaRPr>
          </a:p>
          <a:p>
            <a:pPr algn="just">
              <a:lnSpc>
                <a:spcPts val="4592"/>
              </a:lnSpc>
            </a:pP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opció</a:t>
            </a: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2</a:t>
            </a:r>
          </a:p>
        </p:txBody>
      </p:sp>
      <p:pic>
        <p:nvPicPr>
          <p:cNvPr id="7" name="Imatge 6">
            <a:extLst>
              <a:ext uri="{FF2B5EF4-FFF2-40B4-BE49-F238E27FC236}">
                <a16:creationId xmlns:a16="http://schemas.microsoft.com/office/drawing/2014/main" id="{33EF9991-93BA-442B-E068-0BA5FA9C4C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t="23909" r="5930" b="24316"/>
          <a:stretch>
            <a:fillRect/>
          </a:stretch>
        </p:blipFill>
        <p:spPr>
          <a:xfrm>
            <a:off x="685800" y="6223000"/>
            <a:ext cx="2590800" cy="329738"/>
          </a:xfrm>
          <a:prstGeom prst="rect">
            <a:avLst/>
          </a:prstGeom>
        </p:spPr>
      </p:pic>
      <p:sp>
        <p:nvSpPr>
          <p:cNvPr id="9" name="Freeform 4">
            <a:extLst>
              <a:ext uri="{FF2B5EF4-FFF2-40B4-BE49-F238E27FC236}">
                <a16:creationId xmlns:a16="http://schemas.microsoft.com/office/drawing/2014/main" id="{942B634B-F1DE-E9A9-865C-6D3265B6EED9}"/>
              </a:ext>
            </a:extLst>
          </p:cNvPr>
          <p:cNvSpPr/>
          <p:nvPr/>
        </p:nvSpPr>
        <p:spPr>
          <a:xfrm>
            <a:off x="9441688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7554712" y="1581498"/>
            <a:ext cx="4233584" cy="4348120"/>
            <a:chOff x="0" y="0"/>
            <a:chExt cx="1672527" cy="17177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672527" cy="1717776"/>
            </a:xfrm>
            <a:custGeom>
              <a:avLst/>
              <a:gdLst/>
              <a:ahLst/>
              <a:cxnLst/>
              <a:rect l="l" t="t" r="r" b="b"/>
              <a:pathLst>
                <a:path w="1672527" h="1717776">
                  <a:moveTo>
                    <a:pt x="0" y="0"/>
                  </a:moveTo>
                  <a:lnTo>
                    <a:pt x="1672527" y="0"/>
                  </a:lnTo>
                  <a:lnTo>
                    <a:pt x="1672527" y="1717776"/>
                  </a:lnTo>
                  <a:lnTo>
                    <a:pt x="0" y="1717776"/>
                  </a:lnTo>
                  <a:close/>
                </a:path>
              </a:pathLst>
            </a:custGeom>
            <a:solidFill>
              <a:srgbClr val="E1EEE0"/>
            </a:solidFill>
          </p:spPr>
          <p:txBody>
            <a:bodyPr/>
            <a:lstStyle/>
            <a:p>
              <a:endParaRPr lang="ca-E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23825"/>
              <a:ext cx="1672527" cy="1841601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3826"/>
                </a:lnSpc>
              </a:pPr>
              <a:r>
                <a:rPr lang="en-US" sz="2733" b="1" dirty="0" err="1">
                  <a:solidFill>
                    <a:srgbClr val="000000"/>
                  </a:solidFill>
                  <a:ea typeface="Telegraf Bold"/>
                  <a:cs typeface="Arial" panose="020B0604020202020204" pitchFamily="34" charset="0"/>
                  <a:sym typeface="Telegraf Bold"/>
                </a:rPr>
                <a:t>Imatge</a:t>
              </a:r>
              <a:endParaRPr lang="en-US" sz="2733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endParaRP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685801" y="1697399"/>
            <a:ext cx="5870135" cy="3378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37"/>
              </a:lnSpc>
            </a:pP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 sit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amet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1991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Cum sociis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natoque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penatibus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>
              <a:lnSpc>
                <a:spcPts val="2338"/>
              </a:lnSpc>
            </a:pP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Nascetur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ridiculus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mus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Donec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felis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nec,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pellentesque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pretium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consequat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enim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Donec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pede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fringilla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aliquet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nec,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vulputate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arcu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enim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a,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vitae,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dictum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felis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pede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mollis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pretium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Integer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</a:p>
        </p:txBody>
      </p:sp>
      <p:sp>
        <p:nvSpPr>
          <p:cNvPr id="9" name="AutoShape 9"/>
          <p:cNvSpPr/>
          <p:nvPr/>
        </p:nvSpPr>
        <p:spPr>
          <a:xfrm>
            <a:off x="0" y="1149733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sp>
        <p:nvSpPr>
          <p:cNvPr id="11" name="Freeform 4">
            <a:extLst>
              <a:ext uri="{FF2B5EF4-FFF2-40B4-BE49-F238E27FC236}">
                <a16:creationId xmlns:a16="http://schemas.microsoft.com/office/drawing/2014/main" id="{66E76088-0CAD-879E-B11F-A61DC26F745B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13" name="Imatge 12">
            <a:extLst>
              <a:ext uri="{FF2B5EF4-FFF2-40B4-BE49-F238E27FC236}">
                <a16:creationId xmlns:a16="http://schemas.microsoft.com/office/drawing/2014/main" id="{4F764AE5-2CBB-26E1-C05F-1BAE487DAC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685800" y="568968"/>
            <a:ext cx="4810916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més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llarg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01747" y="1557775"/>
            <a:ext cx="5718593" cy="666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sit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85800" y="1552548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01747" y="2513873"/>
            <a:ext cx="5859453" cy="6665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Aenean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Cum sociis </a:t>
            </a:r>
            <a:r>
              <a:rPr lang="en-US" sz="2077" b="1" spc="-62" dirty="0" err="1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natoque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077" b="1" spc="-62" dirty="0" err="1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penatibus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nascetur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ridiculus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mus.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85800" y="2442964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01747" y="3506119"/>
            <a:ext cx="5718593" cy="1012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Integer tincidunt. Cras dapibus. </a:t>
            </a:r>
            <a:r>
              <a:rPr lang="en-US" sz="2077" b="1" spc="-62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Vivamus elementum semper nisi. </a:t>
            </a: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Aenean vulputate eleifend tellus.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85800" y="3427049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01747" y="4790847"/>
            <a:ext cx="5718593" cy="666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Maecenas tempus, </a:t>
            </a:r>
            <a:r>
              <a:rPr lang="en-US" sz="2077" b="1" spc="-62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tellus eget condimentum </a:t>
            </a: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rhoncus, sem quam semper libero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85800" y="4732887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4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7554712" y="1581498"/>
            <a:ext cx="4233584" cy="4348120"/>
            <a:chOff x="0" y="0"/>
            <a:chExt cx="1672527" cy="171777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72527" cy="1717776"/>
            </a:xfrm>
            <a:custGeom>
              <a:avLst/>
              <a:gdLst/>
              <a:ahLst/>
              <a:cxnLst/>
              <a:rect l="l" t="t" r="r" b="b"/>
              <a:pathLst>
                <a:path w="1672527" h="1717776">
                  <a:moveTo>
                    <a:pt x="0" y="0"/>
                  </a:moveTo>
                  <a:lnTo>
                    <a:pt x="1672527" y="0"/>
                  </a:lnTo>
                  <a:lnTo>
                    <a:pt x="1672527" y="1717776"/>
                  </a:lnTo>
                  <a:lnTo>
                    <a:pt x="0" y="1717776"/>
                  </a:lnTo>
                  <a:close/>
                </a:path>
              </a:pathLst>
            </a:custGeom>
            <a:solidFill>
              <a:srgbClr val="E1EEE0"/>
            </a:solidFill>
          </p:spPr>
          <p:txBody>
            <a:bodyPr/>
            <a:lstStyle/>
            <a:p>
              <a:endParaRPr lang="ca-E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23825"/>
              <a:ext cx="1672527" cy="1841601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3826"/>
                </a:lnSpc>
              </a:pPr>
              <a:r>
                <a:rPr lang="en-US" sz="2733" b="1">
                  <a:solidFill>
                    <a:srgbClr val="000000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Imatge</a:t>
              </a:r>
            </a:p>
          </p:txBody>
        </p:sp>
      </p:grpSp>
      <p:sp>
        <p:nvSpPr>
          <p:cNvPr id="17" name="AutoShape 7">
            <a:extLst>
              <a:ext uri="{FF2B5EF4-FFF2-40B4-BE49-F238E27FC236}">
                <a16:creationId xmlns:a16="http://schemas.microsoft.com/office/drawing/2014/main" id="{4BBF3F5D-4671-D967-C117-31AC953C3EF0}"/>
              </a:ext>
            </a:extLst>
          </p:cNvPr>
          <p:cNvSpPr/>
          <p:nvPr/>
        </p:nvSpPr>
        <p:spPr>
          <a:xfrm>
            <a:off x="0" y="1092200"/>
            <a:ext cx="46736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sp>
        <p:nvSpPr>
          <p:cNvPr id="18" name="Freeform 4">
            <a:extLst>
              <a:ext uri="{FF2B5EF4-FFF2-40B4-BE49-F238E27FC236}">
                <a16:creationId xmlns:a16="http://schemas.microsoft.com/office/drawing/2014/main" id="{298FB12A-DAAB-74E0-0AB5-B6A508194022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20" name="Imatge 19">
            <a:extLst>
              <a:ext uri="{FF2B5EF4-FFF2-40B4-BE49-F238E27FC236}">
                <a16:creationId xmlns:a16="http://schemas.microsoft.com/office/drawing/2014/main" id="{0510F4D4-D876-AAB9-33D1-03C410978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685800" y="1697399"/>
            <a:ext cx="5102744" cy="4340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37"/>
              </a:lnSpc>
            </a:pP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 sit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amet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1991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Cum sociis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natoque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penatibus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2338"/>
              </a:lnSpc>
            </a:pP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2338"/>
              </a:lnSpc>
            </a:pP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Nascetur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ridiculus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mus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2420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Quisque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rutrum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 vel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augue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Curabitur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ullamcorper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dui.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Maecenas tempus,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tellus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condimentum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semper libero, sit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neque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sed ipsum.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nunc,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blandit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luctus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pulvinar,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hendrerit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id, lorem. Maecenas 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odio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ante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tempus. Donec vitae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sapien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libero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faucibus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ante.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685552" y="3595602"/>
            <a:ext cx="5102744" cy="2429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20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Quisque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rutrum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 vel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augue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Curabitur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ullamcorper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dui.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Maecenas tempus,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tellus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condimentum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semper libero, sit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neque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sed ipsum.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nunc,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blandit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luctus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pulvinar,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hendrerit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id, lorem. Maecenas 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odio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ante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tempus. Donec vitae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sapien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libero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faucibus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ante.</a:t>
            </a: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5F4A30FD-B20C-A877-3FEB-0BCA27EA69D2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sp>
        <p:nvSpPr>
          <p:cNvPr id="9" name="Freeform 4">
            <a:extLst>
              <a:ext uri="{FF2B5EF4-FFF2-40B4-BE49-F238E27FC236}">
                <a16:creationId xmlns:a16="http://schemas.microsoft.com/office/drawing/2014/main" id="{2F4FDAF6-9E92-A65C-A48B-624952318F7E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11" name="Imatge 10">
            <a:extLst>
              <a:ext uri="{FF2B5EF4-FFF2-40B4-BE49-F238E27FC236}">
                <a16:creationId xmlns:a16="http://schemas.microsoft.com/office/drawing/2014/main" id="{BFB8F031-6715-9250-4AE0-C290A7EC85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36776E-F39D-567F-C4BD-66AD481DD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id="{6C74CAFD-064A-A1B7-EE5E-9FCD29939A9D}"/>
              </a:ext>
            </a:extLst>
          </p:cNvPr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BB35EC74-EEDC-5EB2-49D8-64247B3D4A06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graphicFrame>
        <p:nvGraphicFramePr>
          <p:cNvPr id="7" name="Taula 6">
            <a:extLst>
              <a:ext uri="{FF2B5EF4-FFF2-40B4-BE49-F238E27FC236}">
                <a16:creationId xmlns:a16="http://schemas.microsoft.com/office/drawing/2014/main" id="{7EF22352-AE85-DC85-0184-86FD686D7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947739"/>
              </p:ext>
            </p:extLst>
          </p:nvPr>
        </p:nvGraphicFramePr>
        <p:xfrm>
          <a:off x="685800" y="1443799"/>
          <a:ext cx="11102496" cy="4649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3800">
                  <a:extLst>
                    <a:ext uri="{9D8B030D-6E8A-4147-A177-3AD203B41FA5}">
                      <a16:colId xmlns:a16="http://schemas.microsoft.com/office/drawing/2014/main" val="1056973109"/>
                    </a:ext>
                  </a:extLst>
                </a:gridCol>
                <a:gridCol w="1977199">
                  <a:extLst>
                    <a:ext uri="{9D8B030D-6E8A-4147-A177-3AD203B41FA5}">
                      <a16:colId xmlns:a16="http://schemas.microsoft.com/office/drawing/2014/main" val="1473010678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3121915745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267526712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930802913"/>
                    </a:ext>
                  </a:extLst>
                </a:gridCol>
              </a:tblGrid>
              <a:tr h="720332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Cum sociis </a:t>
                      </a:r>
                      <a:r>
                        <a:rPr lang="en-US" sz="15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Vulputate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eleifend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fringilla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mauris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Condimentum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rhoncus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quam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semper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304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 Bold"/>
                          <a:cs typeface="Arial" panose="020B0604020202020204" pitchFamily="34" charset="0"/>
                          <a:sym typeface="Telegraf Bold"/>
                        </a:rPr>
                        <a:t>Lorem ipsum dolor sit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Consectetuer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adipiscing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elit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. 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454114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Aenean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commodo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ligula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eget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dolor. Cum sociis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penatibus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et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magnis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dis parturient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montes</a:t>
                      </a:r>
                      <a:endParaRPr lang="en-US" sz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elegraf"/>
                        <a:cs typeface="Arial" panose="020B0604020202020204" pitchFamily="34" charset="0"/>
                        <a:sym typeface="Telegraf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258447"/>
                  </a:ext>
                </a:extLst>
              </a:tr>
              <a:tr h="975360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Vivamus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semper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nisi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Aenean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vulputate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eleifend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tellus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Aenean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leo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ligula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porttitor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eu,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consequat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vitae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eleifend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enim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  <a:p>
                      <a:pPr algn="ctr"/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646793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tellus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rhoncus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sem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semper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libero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78485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sit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orci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eros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tincidunt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Duis leo.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fringilla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mauris sit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921470"/>
                  </a:ext>
                </a:extLst>
              </a:tr>
            </a:tbl>
          </a:graphicData>
        </a:graphic>
      </p:graphicFrame>
      <p:sp>
        <p:nvSpPr>
          <p:cNvPr id="6" name="Freeform 4">
            <a:extLst>
              <a:ext uri="{FF2B5EF4-FFF2-40B4-BE49-F238E27FC236}">
                <a16:creationId xmlns:a16="http://schemas.microsoft.com/office/drawing/2014/main" id="{A7260AE0-6BFF-60D0-C1C2-5254027ECCC4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10" name="Imatge 9">
            <a:extLst>
              <a:ext uri="{FF2B5EF4-FFF2-40B4-BE49-F238E27FC236}">
                <a16:creationId xmlns:a16="http://schemas.microsoft.com/office/drawing/2014/main" id="{927C2FEB-418D-5AF2-AF07-755B80F1A4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7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6408A2-4032-53FC-C71D-175387A4D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id="{718E7F06-9215-8C31-1687-EC76B01F798C}"/>
              </a:ext>
            </a:extLst>
          </p:cNvPr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0A5E14AB-7E16-E901-36AA-715B75C117F1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graphicFrame>
        <p:nvGraphicFramePr>
          <p:cNvPr id="7" name="Taula 6">
            <a:extLst>
              <a:ext uri="{FF2B5EF4-FFF2-40B4-BE49-F238E27FC236}">
                <a16:creationId xmlns:a16="http://schemas.microsoft.com/office/drawing/2014/main" id="{C9E4045D-3B2C-94D9-849F-A89A5C813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969215"/>
              </p:ext>
            </p:extLst>
          </p:nvPr>
        </p:nvGraphicFramePr>
        <p:xfrm>
          <a:off x="685800" y="1443799"/>
          <a:ext cx="11102495" cy="4321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0499">
                  <a:extLst>
                    <a:ext uri="{9D8B030D-6E8A-4147-A177-3AD203B41FA5}">
                      <a16:colId xmlns:a16="http://schemas.microsoft.com/office/drawing/2014/main" val="1056973109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1473010678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3121915745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267526712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930802913"/>
                    </a:ext>
                  </a:extLst>
                </a:gridCol>
              </a:tblGrid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Cum sociis </a:t>
                      </a:r>
                      <a:r>
                        <a:rPr lang="en-US" sz="15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Vulputate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eleifend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fringilla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mauris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Condimentum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rhoncus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quam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semper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304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454114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258447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646793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78485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921470"/>
                  </a:ext>
                </a:extLst>
              </a:tr>
            </a:tbl>
          </a:graphicData>
        </a:graphic>
      </p:graphicFrame>
      <p:sp>
        <p:nvSpPr>
          <p:cNvPr id="6" name="Freeform 4">
            <a:extLst>
              <a:ext uri="{FF2B5EF4-FFF2-40B4-BE49-F238E27FC236}">
                <a16:creationId xmlns:a16="http://schemas.microsoft.com/office/drawing/2014/main" id="{BF379063-4E1C-4432-A009-4DD9FEAA1662}"/>
              </a:ext>
            </a:extLst>
          </p:cNvPr>
          <p:cNvSpPr/>
          <p:nvPr/>
        </p:nvSpPr>
        <p:spPr>
          <a:xfrm>
            <a:off x="9473491" y="6217920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pic>
        <p:nvPicPr>
          <p:cNvPr id="10" name="Imatge 9">
            <a:extLst>
              <a:ext uri="{FF2B5EF4-FFF2-40B4-BE49-F238E27FC236}">
                <a16:creationId xmlns:a16="http://schemas.microsoft.com/office/drawing/2014/main" id="{C95EB80B-1BE6-8B72-312E-285C90C9D2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" t="17958" r="5475" b="21044"/>
          <a:stretch>
            <a:fillRect/>
          </a:stretch>
        </p:blipFill>
        <p:spPr>
          <a:xfrm>
            <a:off x="677516" y="6172200"/>
            <a:ext cx="2624484" cy="38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65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Freeform 5"/>
          <p:cNvSpPr/>
          <p:nvPr/>
        </p:nvSpPr>
        <p:spPr>
          <a:xfrm>
            <a:off x="0" y="2466593"/>
            <a:ext cx="12192000" cy="1798825"/>
          </a:xfrm>
          <a:custGeom>
            <a:avLst/>
            <a:gdLst/>
            <a:ahLst/>
            <a:cxnLst/>
            <a:rect l="l" t="t" r="r" b="b"/>
            <a:pathLst>
              <a:path w="18288000" h="2698238">
                <a:moveTo>
                  <a:pt x="0" y="0"/>
                </a:moveTo>
                <a:lnTo>
                  <a:pt x="18288000" y="0"/>
                </a:lnTo>
                <a:lnTo>
                  <a:pt x="18288000" y="2698238"/>
                </a:lnTo>
                <a:lnTo>
                  <a:pt x="0" y="2698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7297" r="-7297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6" name="TextBox 6"/>
          <p:cNvSpPr txBox="1"/>
          <p:nvPr/>
        </p:nvSpPr>
        <p:spPr>
          <a:xfrm>
            <a:off x="685800" y="2927766"/>
            <a:ext cx="2314805" cy="784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96"/>
              </a:lnSpc>
            </a:pPr>
            <a:r>
              <a:rPr lang="en-US" sz="4783" b="1" spc="-220">
                <a:solidFill>
                  <a:srgbClr val="FFFFFF"/>
                </a:solidFill>
                <a:latin typeface="Telegraf Ultra-Bold"/>
                <a:ea typeface="Telegraf Ultra-Bold"/>
                <a:cs typeface="Telegraf Ultra-Bold"/>
                <a:sym typeface="Telegraf Ultra-Bold"/>
              </a:rPr>
              <a:t>Gràcies</a:t>
            </a:r>
          </a:p>
        </p:txBody>
      </p:sp>
      <p:pic>
        <p:nvPicPr>
          <p:cNvPr id="8" name="Imatge 7">
            <a:extLst>
              <a:ext uri="{FF2B5EF4-FFF2-40B4-BE49-F238E27FC236}">
                <a16:creationId xmlns:a16="http://schemas.microsoft.com/office/drawing/2014/main" id="{57BA1C96-CA2B-FA53-0EE6-4600ECF09E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t="23909" r="5930" b="24316"/>
          <a:stretch>
            <a:fillRect/>
          </a:stretch>
        </p:blipFill>
        <p:spPr>
          <a:xfrm>
            <a:off x="685800" y="6223000"/>
            <a:ext cx="2590800" cy="329738"/>
          </a:xfrm>
          <a:prstGeom prst="rect">
            <a:avLst/>
          </a:prstGeom>
        </p:spPr>
      </p:pic>
      <p:sp>
        <p:nvSpPr>
          <p:cNvPr id="10" name="Freeform 4">
            <a:extLst>
              <a:ext uri="{FF2B5EF4-FFF2-40B4-BE49-F238E27FC236}">
                <a16:creationId xmlns:a16="http://schemas.microsoft.com/office/drawing/2014/main" id="{0E0E1777-863C-8D3B-7A8B-D75345C14CD2}"/>
              </a:ext>
            </a:extLst>
          </p:cNvPr>
          <p:cNvSpPr/>
          <p:nvPr/>
        </p:nvSpPr>
        <p:spPr>
          <a:xfrm>
            <a:off x="9441688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ció1" id="{FDA43FC9-197D-4FC2-AB8D-7BE4EF1474FB}" vid="{9B5531B6-4DAD-4758-AC6E-2434F658ECD7}"/>
    </a:ext>
  </a:extLst>
</a:theme>
</file>

<file path=ppt/theme/theme2.xml><?xml version="1.0" encoding="utf-8"?>
<a:theme xmlns:a="http://schemas.openxmlformats.org/drawingml/2006/main" name="1_Tema de Office">
  <a:themeElements>
    <a:clrScheme name="Escola FUAB Formació">
      <a:dk1>
        <a:srgbClr val="000000"/>
      </a:dk1>
      <a:lt1>
        <a:sysClr val="window" lastClr="FFFFFF"/>
      </a:lt1>
      <a:dk2>
        <a:srgbClr val="57B14C"/>
      </a:dk2>
      <a:lt2>
        <a:srgbClr val="008C3C"/>
      </a:lt2>
      <a:accent1>
        <a:srgbClr val="A25127"/>
      </a:accent1>
      <a:accent2>
        <a:srgbClr val="737B4C"/>
      </a:accent2>
      <a:accent3>
        <a:srgbClr val="A9C47F"/>
      </a:accent3>
      <a:accent4>
        <a:srgbClr val="B3A369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ció1" id="{FDA43FC9-197D-4FC2-AB8D-7BE4EF1474FB}" vid="{67068C19-E07C-4E2B-959E-22FEF6D00420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547</Words>
  <Application>Microsoft Office PowerPoint</Application>
  <PresentationFormat>Pantalla panoràmica</PresentationFormat>
  <Paragraphs>111</Paragraphs>
  <Slides>10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7</vt:i4>
      </vt:variant>
      <vt:variant>
        <vt:lpstr>Tema</vt:lpstr>
      </vt:variant>
      <vt:variant>
        <vt:i4>2</vt:i4>
      </vt:variant>
      <vt:variant>
        <vt:lpstr>Títols de les diapositives</vt:lpstr>
      </vt:variant>
      <vt:variant>
        <vt:i4>10</vt:i4>
      </vt:variant>
    </vt:vector>
  </HeadingPairs>
  <TitlesOfParts>
    <vt:vector size="19" baseType="lpstr">
      <vt:lpstr>Arial</vt:lpstr>
      <vt:lpstr>Calibri</vt:lpstr>
      <vt:lpstr>Poppins Ultra-Bold</vt:lpstr>
      <vt:lpstr>Telegraf</vt:lpstr>
      <vt:lpstr>Telegraf Bold</vt:lpstr>
      <vt:lpstr>Telegraf Ultra-Bold</vt:lpstr>
      <vt:lpstr>Times New Roman</vt:lpstr>
      <vt:lpstr>Disseny personalitzat</vt:lpstr>
      <vt:lpstr>1_Tema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Ferran Gallart Canal</dc:creator>
  <cp:lastModifiedBy>Ferran Gallart Canal</cp:lastModifiedBy>
  <cp:revision>1</cp:revision>
  <cp:lastPrinted>2018-02-19T09:29:45Z</cp:lastPrinted>
  <dcterms:created xsi:type="dcterms:W3CDTF">2026-06-30T10:54:18Z</dcterms:created>
  <dcterms:modified xsi:type="dcterms:W3CDTF">2026-06-30T11:01:20Z</dcterms:modified>
</cp:coreProperties>
</file>