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Open Sans 1" charset="1" panose="00000000000000000000"/>
      <p:regular r:id="rId20"/>
    </p:embeddedFont>
    <p:embeddedFont>
      <p:font typeface="Open Sans 1 Bold" charset="1" panose="00000000000000000000"/>
      <p:regular r:id="rId21"/>
    </p:embeddedFont>
    <p:embeddedFont>
      <p:font typeface="Open Sans 1 Ultra-Bold" charset="1" panose="00000000000000000000"/>
      <p:regular r:id="rId22"/>
    </p:embeddedFont>
    <p:embeddedFont>
      <p:font typeface="Open Sans 2 Bold" charset="1" panose="020B0806030504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9.pn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40.jpeg" Type="http://schemas.openxmlformats.org/officeDocument/2006/relationships/image"/><Relationship Id="rId4" Target="../media/image4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42.jpe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gif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gi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28.png" Type="http://schemas.openxmlformats.org/officeDocument/2006/relationships/image"/><Relationship Id="rId4" Target="../media/image29.gi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0715625" y="-1330109"/>
            <a:ext cx="29003625" cy="29003625"/>
          </a:xfrm>
          <a:custGeom>
            <a:avLst/>
            <a:gdLst/>
            <a:ahLst/>
            <a:cxnLst/>
            <a:rect r="r" b="b" t="t" l="l"/>
            <a:pathLst>
              <a:path h="29003625" w="29003625">
                <a:moveTo>
                  <a:pt x="0" y="0"/>
                </a:moveTo>
                <a:lnTo>
                  <a:pt x="29003625" y="0"/>
                </a:lnTo>
                <a:lnTo>
                  <a:pt x="29003625" y="29003625"/>
                </a:lnTo>
                <a:lnTo>
                  <a:pt x="0" y="29003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8875140">
            <a:off x="-1376877" y="578644"/>
            <a:ext cx="8304838" cy="12635855"/>
            <a:chOff x="0" y="0"/>
            <a:chExt cx="11073117" cy="168478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073130" cy="16847820"/>
            </a:xfrm>
            <a:custGeom>
              <a:avLst/>
              <a:gdLst/>
              <a:ahLst/>
              <a:cxnLst/>
              <a:rect r="r" b="b" t="t" l="l"/>
              <a:pathLst>
                <a:path h="16847820" w="11073130">
                  <a:moveTo>
                    <a:pt x="1467993" y="16726154"/>
                  </a:moveTo>
                  <a:lnTo>
                    <a:pt x="4623943" y="16847820"/>
                  </a:lnTo>
                  <a:lnTo>
                    <a:pt x="11073130" y="6559169"/>
                  </a:lnTo>
                  <a:lnTo>
                    <a:pt x="609092" y="0"/>
                  </a:lnTo>
                  <a:lnTo>
                    <a:pt x="503936" y="2730881"/>
                  </a:lnTo>
                  <a:lnTo>
                    <a:pt x="0" y="15806038"/>
                  </a:lnTo>
                  <a:close/>
                </a:path>
              </a:pathLst>
            </a:custGeom>
            <a:blipFill>
              <a:blip r:embed="rId3">
                <a:alphaModFix amt="85000"/>
              </a:blip>
              <a:stretch>
                <a:fillRect l="-300" t="-1699" r="-33387" b="-2171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745392" y="6758254"/>
            <a:ext cx="12363450" cy="990600"/>
          </a:xfrm>
          <a:custGeom>
            <a:avLst/>
            <a:gdLst/>
            <a:ahLst/>
            <a:cxnLst/>
            <a:rect r="r" b="b" t="t" l="l"/>
            <a:pathLst>
              <a:path h="990600" w="12363450">
                <a:moveTo>
                  <a:pt x="0" y="0"/>
                </a:moveTo>
                <a:lnTo>
                  <a:pt x="12363450" y="0"/>
                </a:lnTo>
                <a:lnTo>
                  <a:pt x="1236345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68663" y="4759109"/>
            <a:ext cx="13183905" cy="910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45"/>
              </a:lnSpc>
            </a:pPr>
            <a:r>
              <a:rPr lang="en-US" sz="5175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Reunió 15 de novembre de 2024 - 12:00 h.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37802" y="921810"/>
            <a:ext cx="12864503" cy="3692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02"/>
              </a:lnSpc>
            </a:pPr>
            <a:r>
              <a:rPr lang="en-US" b="true" sz="9834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PRÀCTIQUES EXTERNES 2024-2025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8810482" y="0"/>
            <a:ext cx="9477518" cy="7592263"/>
            <a:chOff x="0" y="0"/>
            <a:chExt cx="9477515" cy="75922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477502" cy="7592314"/>
            </a:xfrm>
            <a:custGeom>
              <a:avLst/>
              <a:gdLst/>
              <a:ahLst/>
              <a:cxnLst/>
              <a:rect r="r" b="b" t="t" l="l"/>
              <a:pathLst>
                <a:path h="7592314" w="9477502">
                  <a:moveTo>
                    <a:pt x="27813" y="0"/>
                  </a:moveTo>
                  <a:cubicBezTo>
                    <a:pt x="9398" y="206248"/>
                    <a:pt x="0" y="415163"/>
                    <a:pt x="0" y="626237"/>
                  </a:cubicBezTo>
                  <a:cubicBezTo>
                    <a:pt x="0" y="4406265"/>
                    <a:pt x="3009646" y="7483475"/>
                    <a:pt x="6763385" y="7592314"/>
                  </a:cubicBezTo>
                  <a:lnTo>
                    <a:pt x="7174738" y="7592314"/>
                  </a:lnTo>
                  <a:cubicBezTo>
                    <a:pt x="7984617" y="7568819"/>
                    <a:pt x="8759698" y="7407275"/>
                    <a:pt x="9477502" y="7130161"/>
                  </a:cubicBezTo>
                  <a:lnTo>
                    <a:pt x="9477502" y="7130161"/>
                  </a:lnTo>
                  <a:lnTo>
                    <a:pt x="9477502" y="0"/>
                  </a:lnTo>
                  <a:close/>
                </a:path>
              </a:pathLst>
            </a:custGeom>
            <a:solidFill>
              <a:srgbClr val="FFD0E0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2080380">
            <a:off x="-3466528" y="2644683"/>
            <a:ext cx="15318600" cy="9516151"/>
            <a:chOff x="0" y="0"/>
            <a:chExt cx="20424800" cy="12688202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20424775" cy="12688189"/>
            </a:xfrm>
            <a:custGeom>
              <a:avLst/>
              <a:gdLst/>
              <a:ahLst/>
              <a:cxnLst/>
              <a:rect r="r" b="b" t="t" l="l"/>
              <a:pathLst>
                <a:path h="12688189" w="20424775">
                  <a:moveTo>
                    <a:pt x="20424775" y="1407922"/>
                  </a:moveTo>
                  <a:lnTo>
                    <a:pt x="12621895" y="12688189"/>
                  </a:lnTo>
                  <a:lnTo>
                    <a:pt x="0" y="3957193"/>
                  </a:lnTo>
                  <a:lnTo>
                    <a:pt x="10540" y="0"/>
                  </a:lnTo>
                  <a:lnTo>
                    <a:pt x="18460847" y="49530"/>
                  </a:lnTo>
                  <a:close/>
                </a:path>
              </a:pathLst>
            </a:custGeom>
            <a:blipFill>
              <a:blip r:embed="rId2"/>
              <a:stretch>
                <a:fillRect l="-18130" t="0" r="-327" b="-12812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50073" y="1612163"/>
            <a:ext cx="17028363" cy="7790476"/>
          </a:xfrm>
          <a:custGeom>
            <a:avLst/>
            <a:gdLst/>
            <a:ahLst/>
            <a:cxnLst/>
            <a:rect r="r" b="b" t="t" l="l"/>
            <a:pathLst>
              <a:path h="7790476" w="17028363">
                <a:moveTo>
                  <a:pt x="0" y="0"/>
                </a:moveTo>
                <a:lnTo>
                  <a:pt x="17028363" y="0"/>
                </a:lnTo>
                <a:lnTo>
                  <a:pt x="17028363" y="7790477"/>
                </a:lnTo>
                <a:lnTo>
                  <a:pt x="0" y="7790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-9254760">
            <a:off x="9647266" y="8834438"/>
            <a:ext cx="1876425" cy="847725"/>
            <a:chOff x="0" y="0"/>
            <a:chExt cx="2501900" cy="11303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01900" cy="1130300"/>
            </a:xfrm>
            <a:custGeom>
              <a:avLst/>
              <a:gdLst/>
              <a:ahLst/>
              <a:cxnLst/>
              <a:rect r="r" b="b" t="t" l="l"/>
              <a:pathLst>
                <a:path h="1130300" w="2501900">
                  <a:moveTo>
                    <a:pt x="2501900" y="1130300"/>
                  </a:moveTo>
                  <a:lnTo>
                    <a:pt x="2501900" y="201168"/>
                  </a:lnTo>
                  <a:lnTo>
                    <a:pt x="2501900" y="0"/>
                  </a:lnTo>
                  <a:lnTo>
                    <a:pt x="0" y="0"/>
                  </a:lnTo>
                  <a:lnTo>
                    <a:pt x="0" y="1026033"/>
                  </a:lnTo>
                  <a:lnTo>
                    <a:pt x="0" y="1130300"/>
                  </a:lnTo>
                  <a:lnTo>
                    <a:pt x="1208405" y="1130300"/>
                  </a:lnTo>
                  <a:lnTo>
                    <a:pt x="2501900" y="113030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674628" y="-7553"/>
            <a:ext cx="15026421" cy="101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b="true" sz="570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Preinscripció Pràctiques Externes 24/25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48643" y="890140"/>
            <a:ext cx="4274306" cy="72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https://sia.uab.es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2080380">
            <a:off x="-3473263" y="2666267"/>
            <a:ext cx="15121385" cy="9430903"/>
            <a:chOff x="0" y="0"/>
            <a:chExt cx="20161847" cy="12574537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20161886" cy="12574524"/>
            </a:xfrm>
            <a:custGeom>
              <a:avLst/>
              <a:gdLst/>
              <a:ahLst/>
              <a:cxnLst/>
              <a:rect r="r" b="b" t="t" l="l"/>
              <a:pathLst>
                <a:path h="12574524" w="20161886">
                  <a:moveTo>
                    <a:pt x="20161886" y="1294257"/>
                  </a:moveTo>
                  <a:lnTo>
                    <a:pt x="12359005" y="12574524"/>
                  </a:lnTo>
                  <a:lnTo>
                    <a:pt x="0" y="4025392"/>
                  </a:lnTo>
                  <a:lnTo>
                    <a:pt x="10796" y="0"/>
                  </a:lnTo>
                  <a:lnTo>
                    <a:pt x="1615060" y="4318"/>
                  </a:lnTo>
                  <a:lnTo>
                    <a:pt x="18361915" y="49149"/>
                  </a:lnTo>
                  <a:close/>
                </a:path>
              </a:pathLst>
            </a:custGeom>
            <a:blipFill>
              <a:blip r:embed="rId2"/>
              <a:stretch>
                <a:fillRect l="-19671" t="0" r="-330" b="-130182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850276" y="0"/>
            <a:ext cx="10437724" cy="8531647"/>
            <a:chOff x="0" y="0"/>
            <a:chExt cx="10437724" cy="85316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437749" cy="8531606"/>
            </a:xfrm>
            <a:custGeom>
              <a:avLst/>
              <a:gdLst/>
              <a:ahLst/>
              <a:cxnLst/>
              <a:rect r="r" b="b" t="t" l="l"/>
              <a:pathLst>
                <a:path h="8531606" w="10437749">
                  <a:moveTo>
                    <a:pt x="47244" y="0"/>
                  </a:moveTo>
                  <a:cubicBezTo>
                    <a:pt x="16002" y="281178"/>
                    <a:pt x="0" y="566928"/>
                    <a:pt x="0" y="856488"/>
                  </a:cubicBezTo>
                  <a:cubicBezTo>
                    <a:pt x="0" y="5095367"/>
                    <a:pt x="3436366" y="8531606"/>
                    <a:pt x="7675118" y="8531606"/>
                  </a:cubicBezTo>
                  <a:cubicBezTo>
                    <a:pt x="8648954" y="8531606"/>
                    <a:pt x="9580499" y="8350250"/>
                    <a:pt x="10437749" y="8019415"/>
                  </a:cubicBezTo>
                  <a:lnTo>
                    <a:pt x="10437749" y="8019415"/>
                  </a:lnTo>
                  <a:lnTo>
                    <a:pt x="10437749" y="0"/>
                  </a:lnTo>
                  <a:close/>
                </a:path>
              </a:pathLst>
            </a:custGeom>
            <a:solidFill>
              <a:srgbClr val="F4F1E9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97919" y="2071558"/>
            <a:ext cx="16661381" cy="6143884"/>
          </a:xfrm>
          <a:custGeom>
            <a:avLst/>
            <a:gdLst/>
            <a:ahLst/>
            <a:cxnLst/>
            <a:rect r="r" b="b" t="t" l="l"/>
            <a:pathLst>
              <a:path h="6143884" w="16661381">
                <a:moveTo>
                  <a:pt x="0" y="0"/>
                </a:moveTo>
                <a:lnTo>
                  <a:pt x="16661381" y="0"/>
                </a:lnTo>
                <a:lnTo>
                  <a:pt x="16661381" y="6143884"/>
                </a:lnTo>
                <a:lnTo>
                  <a:pt x="0" y="6143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-8399100">
            <a:off x="8985088" y="4348515"/>
            <a:ext cx="2028825" cy="914410"/>
            <a:chOff x="0" y="0"/>
            <a:chExt cx="2705100" cy="12192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705100" cy="1219200"/>
            </a:xfrm>
            <a:custGeom>
              <a:avLst/>
              <a:gdLst/>
              <a:ahLst/>
              <a:cxnLst/>
              <a:rect r="r" b="b" t="t" l="l"/>
              <a:pathLst>
                <a:path h="1219200" w="2705100">
                  <a:moveTo>
                    <a:pt x="2705100" y="1219200"/>
                  </a:moveTo>
                  <a:lnTo>
                    <a:pt x="2705100" y="0"/>
                  </a:lnTo>
                  <a:lnTo>
                    <a:pt x="0" y="0"/>
                  </a:lnTo>
                  <a:lnTo>
                    <a:pt x="0" y="1219200"/>
                  </a:lnTo>
                  <a:lnTo>
                    <a:pt x="2705100" y="121920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1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674628" y="-7553"/>
            <a:ext cx="15026421" cy="101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b="true" sz="570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Preinscripció Pràctiques Externes 24/25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48643" y="890140"/>
            <a:ext cx="4274306" cy="72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https://sia.uab.es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915913" cy="10287000"/>
          </a:xfrm>
          <a:custGeom>
            <a:avLst/>
            <a:gdLst/>
            <a:ahLst/>
            <a:cxnLst/>
            <a:rect r="r" b="b" t="t" l="l"/>
            <a:pathLst>
              <a:path h="10287000" w="7915913">
                <a:moveTo>
                  <a:pt x="0" y="0"/>
                </a:moveTo>
                <a:lnTo>
                  <a:pt x="7915913" y="0"/>
                </a:lnTo>
                <a:lnTo>
                  <a:pt x="79159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034" t="-19454" r="0" b="-2091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24057" y="1806931"/>
            <a:ext cx="14430375" cy="7972425"/>
          </a:xfrm>
          <a:custGeom>
            <a:avLst/>
            <a:gdLst/>
            <a:ahLst/>
            <a:cxnLst/>
            <a:rect r="r" b="b" t="t" l="l"/>
            <a:pathLst>
              <a:path h="7972425" w="14430375">
                <a:moveTo>
                  <a:pt x="0" y="0"/>
                </a:moveTo>
                <a:lnTo>
                  <a:pt x="14430375" y="0"/>
                </a:lnTo>
                <a:lnTo>
                  <a:pt x="14430375" y="7972425"/>
                </a:lnTo>
                <a:lnTo>
                  <a:pt x="0" y="7972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180" t="0" r="-2427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167378" y="5419858"/>
            <a:ext cx="3060668" cy="237506"/>
            <a:chOff x="0" y="0"/>
            <a:chExt cx="3060662" cy="23750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060700" cy="237490"/>
            </a:xfrm>
            <a:custGeom>
              <a:avLst/>
              <a:gdLst/>
              <a:ahLst/>
              <a:cxnLst/>
              <a:rect r="r" b="b" t="t" l="l"/>
              <a:pathLst>
                <a:path h="237490" w="3060700">
                  <a:moveTo>
                    <a:pt x="0" y="0"/>
                  </a:moveTo>
                  <a:lnTo>
                    <a:pt x="0" y="237490"/>
                  </a:lnTo>
                  <a:lnTo>
                    <a:pt x="3060700" y="237490"/>
                  </a:lnTo>
                  <a:lnTo>
                    <a:pt x="30607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167378" y="6366462"/>
            <a:ext cx="2726969" cy="554203"/>
            <a:chOff x="0" y="0"/>
            <a:chExt cx="2726969" cy="55420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26944" cy="554228"/>
            </a:xfrm>
            <a:custGeom>
              <a:avLst/>
              <a:gdLst/>
              <a:ahLst/>
              <a:cxnLst/>
              <a:rect r="r" b="b" t="t" l="l"/>
              <a:pathLst>
                <a:path h="554228" w="2726944">
                  <a:moveTo>
                    <a:pt x="0" y="0"/>
                  </a:moveTo>
                  <a:lnTo>
                    <a:pt x="273050" y="277114"/>
                  </a:lnTo>
                  <a:lnTo>
                    <a:pt x="0" y="554228"/>
                  </a:lnTo>
                  <a:lnTo>
                    <a:pt x="2726944" y="554228"/>
                  </a:lnTo>
                  <a:lnTo>
                    <a:pt x="2453894" y="277114"/>
                  </a:lnTo>
                  <a:lnTo>
                    <a:pt x="2726944" y="0"/>
                  </a:lnTo>
                  <a:close/>
                </a:path>
              </a:pathLst>
            </a:custGeom>
            <a:solidFill>
              <a:srgbClr val="FEFEFE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530863" y="2701671"/>
            <a:ext cx="5400675" cy="2943225"/>
          </a:xfrm>
          <a:custGeom>
            <a:avLst/>
            <a:gdLst/>
            <a:ahLst/>
            <a:cxnLst/>
            <a:rect r="r" b="b" t="t" l="l"/>
            <a:pathLst>
              <a:path h="2943225" w="5400675">
                <a:moveTo>
                  <a:pt x="0" y="0"/>
                </a:moveTo>
                <a:lnTo>
                  <a:pt x="5400675" y="0"/>
                </a:lnTo>
                <a:lnTo>
                  <a:pt x="5400675" y="2943225"/>
                </a:lnTo>
                <a:lnTo>
                  <a:pt x="0" y="2943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74628" y="-7553"/>
            <a:ext cx="15026421" cy="101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b="true" sz="570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Preinscripció Pràctiques Externes 24/25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48643" y="890140"/>
            <a:ext cx="4274306" cy="72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https://sia.uab.es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13943" y="4983013"/>
            <a:ext cx="769953" cy="272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1"/>
              </a:lnSpc>
            </a:pPr>
            <a:r>
              <a:rPr lang="en-US" b="true" sz="1551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2024-25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67530" y="5388007"/>
            <a:ext cx="2647512" cy="24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b="true" sz="1399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Pràctiques externes 2024/25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99091" y="3725999"/>
            <a:ext cx="11388909" cy="6561001"/>
          </a:xfrm>
          <a:custGeom>
            <a:avLst/>
            <a:gdLst/>
            <a:ahLst/>
            <a:cxnLst/>
            <a:rect r="r" b="b" t="t" l="l"/>
            <a:pathLst>
              <a:path h="6561001" w="11388909">
                <a:moveTo>
                  <a:pt x="0" y="0"/>
                </a:moveTo>
                <a:lnTo>
                  <a:pt x="11388909" y="0"/>
                </a:lnTo>
                <a:lnTo>
                  <a:pt x="11388909" y="6561001"/>
                </a:lnTo>
                <a:lnTo>
                  <a:pt x="0" y="6561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 l="0" t="0" r="-9644" b="-5562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71305" y="1604648"/>
            <a:ext cx="2733675" cy="1962150"/>
          </a:xfrm>
          <a:custGeom>
            <a:avLst/>
            <a:gdLst/>
            <a:ahLst/>
            <a:cxnLst/>
            <a:rect r="r" b="b" t="t" l="l"/>
            <a:pathLst>
              <a:path h="1962150" w="2733675">
                <a:moveTo>
                  <a:pt x="0" y="0"/>
                </a:moveTo>
                <a:lnTo>
                  <a:pt x="2733675" y="0"/>
                </a:lnTo>
                <a:lnTo>
                  <a:pt x="2733675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618958" y="4007482"/>
            <a:ext cx="133350" cy="133350"/>
            <a:chOff x="0" y="0"/>
            <a:chExt cx="133350" cy="1333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3350" cy="133350"/>
            </a:xfrm>
            <a:custGeom>
              <a:avLst/>
              <a:gdLst/>
              <a:ahLst/>
              <a:cxnLst/>
              <a:rect r="r" b="b" t="t" l="l"/>
              <a:pathLst>
                <a:path h="133350" w="133350">
                  <a:moveTo>
                    <a:pt x="133350" y="66675"/>
                  </a:moveTo>
                  <a:cubicBezTo>
                    <a:pt x="133350" y="70993"/>
                    <a:pt x="132969" y="75438"/>
                    <a:pt x="132080" y="79629"/>
                  </a:cubicBezTo>
                  <a:cubicBezTo>
                    <a:pt x="131191" y="83820"/>
                    <a:pt x="129921" y="88138"/>
                    <a:pt x="128270" y="92075"/>
                  </a:cubicBezTo>
                  <a:cubicBezTo>
                    <a:pt x="126619" y="96012"/>
                    <a:pt x="124587" y="99949"/>
                    <a:pt x="122047" y="103632"/>
                  </a:cubicBezTo>
                  <a:cubicBezTo>
                    <a:pt x="119507" y="107315"/>
                    <a:pt x="116840" y="110617"/>
                    <a:pt x="113792" y="113792"/>
                  </a:cubicBezTo>
                  <a:cubicBezTo>
                    <a:pt x="110744" y="116967"/>
                    <a:pt x="107315" y="119634"/>
                    <a:pt x="103632" y="122047"/>
                  </a:cubicBezTo>
                  <a:cubicBezTo>
                    <a:pt x="99949" y="124460"/>
                    <a:pt x="96139" y="126492"/>
                    <a:pt x="92075" y="128270"/>
                  </a:cubicBezTo>
                  <a:cubicBezTo>
                    <a:pt x="88011" y="130048"/>
                    <a:pt x="83820" y="131191"/>
                    <a:pt x="79629" y="132080"/>
                  </a:cubicBezTo>
                  <a:cubicBezTo>
                    <a:pt x="75438" y="132969"/>
                    <a:pt x="70993" y="133350"/>
                    <a:pt x="66675" y="133350"/>
                  </a:cubicBezTo>
                  <a:cubicBezTo>
                    <a:pt x="62357" y="133350"/>
                    <a:pt x="57912" y="132969"/>
                    <a:pt x="53721" y="132080"/>
                  </a:cubicBezTo>
                  <a:cubicBezTo>
                    <a:pt x="49530" y="131191"/>
                    <a:pt x="45212" y="129921"/>
                    <a:pt x="41275" y="128270"/>
                  </a:cubicBezTo>
                  <a:cubicBezTo>
                    <a:pt x="37338" y="126619"/>
                    <a:pt x="33401" y="124587"/>
                    <a:pt x="29718" y="122047"/>
                  </a:cubicBezTo>
                  <a:cubicBezTo>
                    <a:pt x="26035" y="119507"/>
                    <a:pt x="22733" y="116840"/>
                    <a:pt x="19558" y="113792"/>
                  </a:cubicBezTo>
                  <a:cubicBezTo>
                    <a:pt x="16383" y="110744"/>
                    <a:pt x="13716" y="107315"/>
                    <a:pt x="11303" y="103632"/>
                  </a:cubicBezTo>
                  <a:cubicBezTo>
                    <a:pt x="8890" y="99949"/>
                    <a:pt x="6731" y="96266"/>
                    <a:pt x="5080" y="92202"/>
                  </a:cubicBezTo>
                  <a:cubicBezTo>
                    <a:pt x="3429" y="88138"/>
                    <a:pt x="2159" y="83947"/>
                    <a:pt x="1270" y="79629"/>
                  </a:cubicBezTo>
                  <a:cubicBezTo>
                    <a:pt x="381" y="75311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70" y="53721"/>
                  </a:cubicBezTo>
                  <a:cubicBezTo>
                    <a:pt x="2159" y="49530"/>
                    <a:pt x="3429" y="45212"/>
                    <a:pt x="5080" y="41275"/>
                  </a:cubicBezTo>
                  <a:cubicBezTo>
                    <a:pt x="6731" y="37338"/>
                    <a:pt x="8763" y="33401"/>
                    <a:pt x="11303" y="29718"/>
                  </a:cubicBezTo>
                  <a:cubicBezTo>
                    <a:pt x="13843" y="26035"/>
                    <a:pt x="16510" y="22733"/>
                    <a:pt x="19558" y="19558"/>
                  </a:cubicBezTo>
                  <a:cubicBezTo>
                    <a:pt x="22606" y="16383"/>
                    <a:pt x="26035" y="13716"/>
                    <a:pt x="29718" y="11303"/>
                  </a:cubicBezTo>
                  <a:cubicBezTo>
                    <a:pt x="33401" y="8890"/>
                    <a:pt x="37211" y="6858"/>
                    <a:pt x="41275" y="5080"/>
                  </a:cubicBezTo>
                  <a:cubicBezTo>
                    <a:pt x="45339" y="3302"/>
                    <a:pt x="49530" y="2159"/>
                    <a:pt x="53721" y="1270"/>
                  </a:cubicBezTo>
                  <a:cubicBezTo>
                    <a:pt x="57912" y="381"/>
                    <a:pt x="62357" y="0"/>
                    <a:pt x="66675" y="0"/>
                  </a:cubicBezTo>
                  <a:cubicBezTo>
                    <a:pt x="70993" y="0"/>
                    <a:pt x="75438" y="381"/>
                    <a:pt x="79629" y="1270"/>
                  </a:cubicBezTo>
                  <a:cubicBezTo>
                    <a:pt x="83820" y="2159"/>
                    <a:pt x="88138" y="3429"/>
                    <a:pt x="92075" y="5080"/>
                  </a:cubicBezTo>
                  <a:cubicBezTo>
                    <a:pt x="96012" y="6731"/>
                    <a:pt x="99949" y="8763"/>
                    <a:pt x="103632" y="11303"/>
                  </a:cubicBezTo>
                  <a:cubicBezTo>
                    <a:pt x="107315" y="13843"/>
                    <a:pt x="110617" y="16510"/>
                    <a:pt x="113792" y="19558"/>
                  </a:cubicBezTo>
                  <a:cubicBezTo>
                    <a:pt x="116967" y="22606"/>
                    <a:pt x="119634" y="26035"/>
                    <a:pt x="122047" y="29718"/>
                  </a:cubicBezTo>
                  <a:cubicBezTo>
                    <a:pt x="124460" y="33401"/>
                    <a:pt x="126492" y="37211"/>
                    <a:pt x="128270" y="41275"/>
                  </a:cubicBezTo>
                  <a:cubicBezTo>
                    <a:pt x="130048" y="45339"/>
                    <a:pt x="131191" y="49530"/>
                    <a:pt x="132080" y="53721"/>
                  </a:cubicBezTo>
                  <a:cubicBezTo>
                    <a:pt x="132969" y="57912"/>
                    <a:pt x="133350" y="62357"/>
                    <a:pt x="133350" y="666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618958" y="4550407"/>
            <a:ext cx="133350" cy="133350"/>
            <a:chOff x="0" y="0"/>
            <a:chExt cx="133350" cy="1333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350" cy="133350"/>
            </a:xfrm>
            <a:custGeom>
              <a:avLst/>
              <a:gdLst/>
              <a:ahLst/>
              <a:cxnLst/>
              <a:rect r="r" b="b" t="t" l="l"/>
              <a:pathLst>
                <a:path h="133350" w="133350">
                  <a:moveTo>
                    <a:pt x="133350" y="66675"/>
                  </a:moveTo>
                  <a:cubicBezTo>
                    <a:pt x="133350" y="70993"/>
                    <a:pt x="132969" y="75438"/>
                    <a:pt x="132080" y="79629"/>
                  </a:cubicBezTo>
                  <a:cubicBezTo>
                    <a:pt x="131191" y="83820"/>
                    <a:pt x="129921" y="88138"/>
                    <a:pt x="128270" y="92075"/>
                  </a:cubicBezTo>
                  <a:cubicBezTo>
                    <a:pt x="126619" y="96012"/>
                    <a:pt x="124587" y="99949"/>
                    <a:pt x="122047" y="103632"/>
                  </a:cubicBezTo>
                  <a:cubicBezTo>
                    <a:pt x="119507" y="107315"/>
                    <a:pt x="116840" y="110617"/>
                    <a:pt x="113792" y="113792"/>
                  </a:cubicBezTo>
                  <a:cubicBezTo>
                    <a:pt x="110744" y="116967"/>
                    <a:pt x="107315" y="119634"/>
                    <a:pt x="103632" y="122047"/>
                  </a:cubicBezTo>
                  <a:cubicBezTo>
                    <a:pt x="99949" y="124460"/>
                    <a:pt x="96139" y="126492"/>
                    <a:pt x="92075" y="128270"/>
                  </a:cubicBezTo>
                  <a:cubicBezTo>
                    <a:pt x="88011" y="130048"/>
                    <a:pt x="83820" y="131191"/>
                    <a:pt x="79629" y="132080"/>
                  </a:cubicBezTo>
                  <a:cubicBezTo>
                    <a:pt x="75438" y="132969"/>
                    <a:pt x="70993" y="133350"/>
                    <a:pt x="66675" y="133350"/>
                  </a:cubicBezTo>
                  <a:cubicBezTo>
                    <a:pt x="62357" y="133350"/>
                    <a:pt x="57912" y="132969"/>
                    <a:pt x="53721" y="132080"/>
                  </a:cubicBezTo>
                  <a:cubicBezTo>
                    <a:pt x="49530" y="131191"/>
                    <a:pt x="45212" y="129921"/>
                    <a:pt x="41275" y="128270"/>
                  </a:cubicBezTo>
                  <a:cubicBezTo>
                    <a:pt x="37338" y="126619"/>
                    <a:pt x="33401" y="124587"/>
                    <a:pt x="29718" y="122047"/>
                  </a:cubicBezTo>
                  <a:cubicBezTo>
                    <a:pt x="26035" y="119507"/>
                    <a:pt x="22733" y="116840"/>
                    <a:pt x="19558" y="113792"/>
                  </a:cubicBezTo>
                  <a:cubicBezTo>
                    <a:pt x="16383" y="110744"/>
                    <a:pt x="13716" y="107315"/>
                    <a:pt x="11303" y="103632"/>
                  </a:cubicBezTo>
                  <a:cubicBezTo>
                    <a:pt x="8890" y="99949"/>
                    <a:pt x="6731" y="96266"/>
                    <a:pt x="5080" y="92202"/>
                  </a:cubicBezTo>
                  <a:cubicBezTo>
                    <a:pt x="3429" y="88138"/>
                    <a:pt x="2159" y="83947"/>
                    <a:pt x="1270" y="79629"/>
                  </a:cubicBezTo>
                  <a:cubicBezTo>
                    <a:pt x="381" y="75311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70" y="53721"/>
                  </a:cubicBezTo>
                  <a:cubicBezTo>
                    <a:pt x="2159" y="49530"/>
                    <a:pt x="3429" y="45212"/>
                    <a:pt x="5080" y="41275"/>
                  </a:cubicBezTo>
                  <a:cubicBezTo>
                    <a:pt x="6731" y="37338"/>
                    <a:pt x="8763" y="33401"/>
                    <a:pt x="11303" y="29718"/>
                  </a:cubicBezTo>
                  <a:cubicBezTo>
                    <a:pt x="13843" y="26035"/>
                    <a:pt x="16510" y="22733"/>
                    <a:pt x="19558" y="19558"/>
                  </a:cubicBezTo>
                  <a:cubicBezTo>
                    <a:pt x="22606" y="16383"/>
                    <a:pt x="26035" y="13716"/>
                    <a:pt x="29718" y="11303"/>
                  </a:cubicBezTo>
                  <a:cubicBezTo>
                    <a:pt x="33401" y="8890"/>
                    <a:pt x="37211" y="6858"/>
                    <a:pt x="41275" y="5080"/>
                  </a:cubicBezTo>
                  <a:cubicBezTo>
                    <a:pt x="45339" y="3302"/>
                    <a:pt x="49530" y="2159"/>
                    <a:pt x="53721" y="1270"/>
                  </a:cubicBezTo>
                  <a:cubicBezTo>
                    <a:pt x="57912" y="381"/>
                    <a:pt x="62357" y="0"/>
                    <a:pt x="66675" y="0"/>
                  </a:cubicBezTo>
                  <a:cubicBezTo>
                    <a:pt x="70993" y="0"/>
                    <a:pt x="75438" y="381"/>
                    <a:pt x="79629" y="1270"/>
                  </a:cubicBezTo>
                  <a:cubicBezTo>
                    <a:pt x="83820" y="2159"/>
                    <a:pt x="88138" y="3429"/>
                    <a:pt x="92075" y="5080"/>
                  </a:cubicBezTo>
                  <a:cubicBezTo>
                    <a:pt x="96012" y="6731"/>
                    <a:pt x="99949" y="8763"/>
                    <a:pt x="103632" y="11303"/>
                  </a:cubicBezTo>
                  <a:cubicBezTo>
                    <a:pt x="107315" y="13843"/>
                    <a:pt x="110617" y="16510"/>
                    <a:pt x="113792" y="19558"/>
                  </a:cubicBezTo>
                  <a:cubicBezTo>
                    <a:pt x="116967" y="22606"/>
                    <a:pt x="119634" y="26035"/>
                    <a:pt x="122047" y="29718"/>
                  </a:cubicBezTo>
                  <a:cubicBezTo>
                    <a:pt x="124460" y="33401"/>
                    <a:pt x="126492" y="37211"/>
                    <a:pt x="128270" y="41275"/>
                  </a:cubicBezTo>
                  <a:cubicBezTo>
                    <a:pt x="130048" y="45339"/>
                    <a:pt x="131191" y="49530"/>
                    <a:pt x="132080" y="53721"/>
                  </a:cubicBezTo>
                  <a:cubicBezTo>
                    <a:pt x="132969" y="57912"/>
                    <a:pt x="133350" y="62357"/>
                    <a:pt x="133350" y="666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4618958" y="5093332"/>
            <a:ext cx="133350" cy="133350"/>
            <a:chOff x="0" y="0"/>
            <a:chExt cx="133350" cy="1333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3350" cy="133350"/>
            </a:xfrm>
            <a:custGeom>
              <a:avLst/>
              <a:gdLst/>
              <a:ahLst/>
              <a:cxnLst/>
              <a:rect r="r" b="b" t="t" l="l"/>
              <a:pathLst>
                <a:path h="133350" w="133350">
                  <a:moveTo>
                    <a:pt x="133350" y="66675"/>
                  </a:moveTo>
                  <a:cubicBezTo>
                    <a:pt x="133350" y="70993"/>
                    <a:pt x="132969" y="75438"/>
                    <a:pt x="132080" y="79629"/>
                  </a:cubicBezTo>
                  <a:cubicBezTo>
                    <a:pt x="131191" y="83820"/>
                    <a:pt x="129921" y="88138"/>
                    <a:pt x="128270" y="92075"/>
                  </a:cubicBezTo>
                  <a:cubicBezTo>
                    <a:pt x="126619" y="96012"/>
                    <a:pt x="124587" y="99949"/>
                    <a:pt x="122047" y="103632"/>
                  </a:cubicBezTo>
                  <a:cubicBezTo>
                    <a:pt x="119507" y="107315"/>
                    <a:pt x="116840" y="110617"/>
                    <a:pt x="113792" y="113792"/>
                  </a:cubicBezTo>
                  <a:cubicBezTo>
                    <a:pt x="110744" y="116967"/>
                    <a:pt x="107315" y="119634"/>
                    <a:pt x="103632" y="122047"/>
                  </a:cubicBezTo>
                  <a:cubicBezTo>
                    <a:pt x="99949" y="124460"/>
                    <a:pt x="96139" y="126492"/>
                    <a:pt x="92075" y="128270"/>
                  </a:cubicBezTo>
                  <a:cubicBezTo>
                    <a:pt x="88011" y="130048"/>
                    <a:pt x="83820" y="131191"/>
                    <a:pt x="79629" y="132080"/>
                  </a:cubicBezTo>
                  <a:cubicBezTo>
                    <a:pt x="75438" y="132969"/>
                    <a:pt x="70993" y="133350"/>
                    <a:pt x="66675" y="133350"/>
                  </a:cubicBezTo>
                  <a:cubicBezTo>
                    <a:pt x="62357" y="133350"/>
                    <a:pt x="57912" y="132969"/>
                    <a:pt x="53721" y="132080"/>
                  </a:cubicBezTo>
                  <a:cubicBezTo>
                    <a:pt x="49530" y="131191"/>
                    <a:pt x="45212" y="129921"/>
                    <a:pt x="41275" y="128270"/>
                  </a:cubicBezTo>
                  <a:cubicBezTo>
                    <a:pt x="37338" y="126619"/>
                    <a:pt x="33401" y="124587"/>
                    <a:pt x="29718" y="122047"/>
                  </a:cubicBezTo>
                  <a:cubicBezTo>
                    <a:pt x="26035" y="119507"/>
                    <a:pt x="22733" y="116840"/>
                    <a:pt x="19558" y="113792"/>
                  </a:cubicBezTo>
                  <a:cubicBezTo>
                    <a:pt x="16383" y="110744"/>
                    <a:pt x="13716" y="107315"/>
                    <a:pt x="11303" y="103632"/>
                  </a:cubicBezTo>
                  <a:cubicBezTo>
                    <a:pt x="8890" y="99949"/>
                    <a:pt x="6731" y="96266"/>
                    <a:pt x="5080" y="92202"/>
                  </a:cubicBezTo>
                  <a:cubicBezTo>
                    <a:pt x="3429" y="88138"/>
                    <a:pt x="2159" y="83947"/>
                    <a:pt x="1270" y="79629"/>
                  </a:cubicBezTo>
                  <a:cubicBezTo>
                    <a:pt x="381" y="75311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70" y="53721"/>
                  </a:cubicBezTo>
                  <a:cubicBezTo>
                    <a:pt x="2159" y="49530"/>
                    <a:pt x="3429" y="45212"/>
                    <a:pt x="5080" y="41275"/>
                  </a:cubicBezTo>
                  <a:cubicBezTo>
                    <a:pt x="6731" y="37338"/>
                    <a:pt x="8763" y="33401"/>
                    <a:pt x="11303" y="29718"/>
                  </a:cubicBezTo>
                  <a:cubicBezTo>
                    <a:pt x="13843" y="26035"/>
                    <a:pt x="16510" y="22733"/>
                    <a:pt x="19558" y="19558"/>
                  </a:cubicBezTo>
                  <a:cubicBezTo>
                    <a:pt x="22606" y="16383"/>
                    <a:pt x="26035" y="13716"/>
                    <a:pt x="29718" y="11303"/>
                  </a:cubicBezTo>
                  <a:cubicBezTo>
                    <a:pt x="33401" y="8890"/>
                    <a:pt x="37211" y="6858"/>
                    <a:pt x="41275" y="5080"/>
                  </a:cubicBezTo>
                  <a:cubicBezTo>
                    <a:pt x="45339" y="3302"/>
                    <a:pt x="49530" y="2159"/>
                    <a:pt x="53721" y="1270"/>
                  </a:cubicBezTo>
                  <a:cubicBezTo>
                    <a:pt x="57912" y="381"/>
                    <a:pt x="62357" y="0"/>
                    <a:pt x="66675" y="0"/>
                  </a:cubicBezTo>
                  <a:cubicBezTo>
                    <a:pt x="70993" y="0"/>
                    <a:pt x="75438" y="381"/>
                    <a:pt x="79629" y="1270"/>
                  </a:cubicBezTo>
                  <a:cubicBezTo>
                    <a:pt x="83820" y="2159"/>
                    <a:pt x="88138" y="3429"/>
                    <a:pt x="92075" y="5080"/>
                  </a:cubicBezTo>
                  <a:cubicBezTo>
                    <a:pt x="96012" y="6731"/>
                    <a:pt x="99949" y="8763"/>
                    <a:pt x="103632" y="11303"/>
                  </a:cubicBezTo>
                  <a:cubicBezTo>
                    <a:pt x="107315" y="13843"/>
                    <a:pt x="110617" y="16510"/>
                    <a:pt x="113792" y="19558"/>
                  </a:cubicBezTo>
                  <a:cubicBezTo>
                    <a:pt x="116967" y="22606"/>
                    <a:pt x="119634" y="26035"/>
                    <a:pt x="122047" y="29718"/>
                  </a:cubicBezTo>
                  <a:cubicBezTo>
                    <a:pt x="124460" y="33401"/>
                    <a:pt x="126492" y="37211"/>
                    <a:pt x="128270" y="41275"/>
                  </a:cubicBezTo>
                  <a:cubicBezTo>
                    <a:pt x="130048" y="45339"/>
                    <a:pt x="131191" y="49530"/>
                    <a:pt x="132080" y="53721"/>
                  </a:cubicBezTo>
                  <a:cubicBezTo>
                    <a:pt x="132969" y="57912"/>
                    <a:pt x="133350" y="62357"/>
                    <a:pt x="133350" y="666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4618958" y="5636257"/>
            <a:ext cx="133350" cy="133350"/>
            <a:chOff x="0" y="0"/>
            <a:chExt cx="133350" cy="1333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350" cy="133350"/>
            </a:xfrm>
            <a:custGeom>
              <a:avLst/>
              <a:gdLst/>
              <a:ahLst/>
              <a:cxnLst/>
              <a:rect r="r" b="b" t="t" l="l"/>
              <a:pathLst>
                <a:path h="133350" w="133350">
                  <a:moveTo>
                    <a:pt x="133350" y="66675"/>
                  </a:moveTo>
                  <a:cubicBezTo>
                    <a:pt x="133350" y="70993"/>
                    <a:pt x="132969" y="75438"/>
                    <a:pt x="132080" y="79629"/>
                  </a:cubicBezTo>
                  <a:cubicBezTo>
                    <a:pt x="131191" y="83820"/>
                    <a:pt x="129921" y="88138"/>
                    <a:pt x="128270" y="92075"/>
                  </a:cubicBezTo>
                  <a:cubicBezTo>
                    <a:pt x="126619" y="96012"/>
                    <a:pt x="124587" y="99949"/>
                    <a:pt x="122047" y="103632"/>
                  </a:cubicBezTo>
                  <a:cubicBezTo>
                    <a:pt x="119507" y="107315"/>
                    <a:pt x="116840" y="110617"/>
                    <a:pt x="113792" y="113792"/>
                  </a:cubicBezTo>
                  <a:cubicBezTo>
                    <a:pt x="110744" y="116967"/>
                    <a:pt x="107315" y="119634"/>
                    <a:pt x="103632" y="122047"/>
                  </a:cubicBezTo>
                  <a:cubicBezTo>
                    <a:pt x="99949" y="124460"/>
                    <a:pt x="96139" y="126492"/>
                    <a:pt x="92075" y="128270"/>
                  </a:cubicBezTo>
                  <a:cubicBezTo>
                    <a:pt x="88011" y="130048"/>
                    <a:pt x="83820" y="131191"/>
                    <a:pt x="79629" y="132080"/>
                  </a:cubicBezTo>
                  <a:cubicBezTo>
                    <a:pt x="75438" y="132969"/>
                    <a:pt x="70993" y="133350"/>
                    <a:pt x="66675" y="133350"/>
                  </a:cubicBezTo>
                  <a:cubicBezTo>
                    <a:pt x="62357" y="133350"/>
                    <a:pt x="57912" y="132969"/>
                    <a:pt x="53721" y="132080"/>
                  </a:cubicBezTo>
                  <a:cubicBezTo>
                    <a:pt x="49530" y="131191"/>
                    <a:pt x="45212" y="129921"/>
                    <a:pt x="41275" y="128270"/>
                  </a:cubicBezTo>
                  <a:cubicBezTo>
                    <a:pt x="37338" y="126619"/>
                    <a:pt x="33401" y="124587"/>
                    <a:pt x="29718" y="122047"/>
                  </a:cubicBezTo>
                  <a:cubicBezTo>
                    <a:pt x="26035" y="119507"/>
                    <a:pt x="22733" y="116840"/>
                    <a:pt x="19558" y="113792"/>
                  </a:cubicBezTo>
                  <a:cubicBezTo>
                    <a:pt x="16383" y="110744"/>
                    <a:pt x="13716" y="107315"/>
                    <a:pt x="11303" y="103632"/>
                  </a:cubicBezTo>
                  <a:cubicBezTo>
                    <a:pt x="8890" y="99949"/>
                    <a:pt x="6731" y="96266"/>
                    <a:pt x="5080" y="92202"/>
                  </a:cubicBezTo>
                  <a:cubicBezTo>
                    <a:pt x="3429" y="88138"/>
                    <a:pt x="2159" y="83947"/>
                    <a:pt x="1270" y="79629"/>
                  </a:cubicBezTo>
                  <a:cubicBezTo>
                    <a:pt x="381" y="75311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70" y="53721"/>
                  </a:cubicBezTo>
                  <a:cubicBezTo>
                    <a:pt x="2159" y="49530"/>
                    <a:pt x="3429" y="45212"/>
                    <a:pt x="5080" y="41275"/>
                  </a:cubicBezTo>
                  <a:cubicBezTo>
                    <a:pt x="6731" y="37338"/>
                    <a:pt x="8763" y="33401"/>
                    <a:pt x="11303" y="29718"/>
                  </a:cubicBezTo>
                  <a:cubicBezTo>
                    <a:pt x="13843" y="26035"/>
                    <a:pt x="16510" y="22733"/>
                    <a:pt x="19558" y="19558"/>
                  </a:cubicBezTo>
                  <a:cubicBezTo>
                    <a:pt x="22606" y="16383"/>
                    <a:pt x="26035" y="13716"/>
                    <a:pt x="29718" y="11303"/>
                  </a:cubicBezTo>
                  <a:cubicBezTo>
                    <a:pt x="33401" y="8890"/>
                    <a:pt x="37211" y="6858"/>
                    <a:pt x="41275" y="5080"/>
                  </a:cubicBezTo>
                  <a:cubicBezTo>
                    <a:pt x="45339" y="3302"/>
                    <a:pt x="49530" y="2159"/>
                    <a:pt x="53721" y="1270"/>
                  </a:cubicBezTo>
                  <a:cubicBezTo>
                    <a:pt x="57912" y="381"/>
                    <a:pt x="62357" y="0"/>
                    <a:pt x="66675" y="0"/>
                  </a:cubicBezTo>
                  <a:cubicBezTo>
                    <a:pt x="70993" y="0"/>
                    <a:pt x="75438" y="381"/>
                    <a:pt x="79629" y="1270"/>
                  </a:cubicBezTo>
                  <a:cubicBezTo>
                    <a:pt x="83820" y="2159"/>
                    <a:pt x="88138" y="3429"/>
                    <a:pt x="92075" y="5080"/>
                  </a:cubicBezTo>
                  <a:cubicBezTo>
                    <a:pt x="96012" y="6731"/>
                    <a:pt x="99949" y="8763"/>
                    <a:pt x="103632" y="11303"/>
                  </a:cubicBezTo>
                  <a:cubicBezTo>
                    <a:pt x="107315" y="13843"/>
                    <a:pt x="110617" y="16510"/>
                    <a:pt x="113792" y="19558"/>
                  </a:cubicBezTo>
                  <a:cubicBezTo>
                    <a:pt x="116967" y="22606"/>
                    <a:pt x="119634" y="26035"/>
                    <a:pt x="122047" y="29718"/>
                  </a:cubicBezTo>
                  <a:cubicBezTo>
                    <a:pt x="124460" y="33401"/>
                    <a:pt x="126492" y="37211"/>
                    <a:pt x="128270" y="41275"/>
                  </a:cubicBezTo>
                  <a:cubicBezTo>
                    <a:pt x="130048" y="45339"/>
                    <a:pt x="131191" y="49530"/>
                    <a:pt x="132080" y="53721"/>
                  </a:cubicBezTo>
                  <a:cubicBezTo>
                    <a:pt x="132969" y="57912"/>
                    <a:pt x="133350" y="62357"/>
                    <a:pt x="133350" y="666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4618958" y="6179182"/>
            <a:ext cx="133350" cy="133350"/>
            <a:chOff x="0" y="0"/>
            <a:chExt cx="133350" cy="1333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3350" cy="133350"/>
            </a:xfrm>
            <a:custGeom>
              <a:avLst/>
              <a:gdLst/>
              <a:ahLst/>
              <a:cxnLst/>
              <a:rect r="r" b="b" t="t" l="l"/>
              <a:pathLst>
                <a:path h="133350" w="133350">
                  <a:moveTo>
                    <a:pt x="133350" y="66675"/>
                  </a:moveTo>
                  <a:cubicBezTo>
                    <a:pt x="133350" y="70993"/>
                    <a:pt x="132969" y="75438"/>
                    <a:pt x="132080" y="79629"/>
                  </a:cubicBezTo>
                  <a:cubicBezTo>
                    <a:pt x="131191" y="83820"/>
                    <a:pt x="129921" y="88138"/>
                    <a:pt x="128270" y="92075"/>
                  </a:cubicBezTo>
                  <a:cubicBezTo>
                    <a:pt x="126619" y="96012"/>
                    <a:pt x="124587" y="99949"/>
                    <a:pt x="122047" y="103632"/>
                  </a:cubicBezTo>
                  <a:cubicBezTo>
                    <a:pt x="119507" y="107315"/>
                    <a:pt x="116840" y="110617"/>
                    <a:pt x="113792" y="113792"/>
                  </a:cubicBezTo>
                  <a:cubicBezTo>
                    <a:pt x="110744" y="116967"/>
                    <a:pt x="107315" y="119634"/>
                    <a:pt x="103632" y="122047"/>
                  </a:cubicBezTo>
                  <a:cubicBezTo>
                    <a:pt x="99949" y="124460"/>
                    <a:pt x="96139" y="126492"/>
                    <a:pt x="92075" y="128270"/>
                  </a:cubicBezTo>
                  <a:cubicBezTo>
                    <a:pt x="88011" y="130048"/>
                    <a:pt x="83820" y="131191"/>
                    <a:pt x="79629" y="132080"/>
                  </a:cubicBezTo>
                  <a:cubicBezTo>
                    <a:pt x="75438" y="132969"/>
                    <a:pt x="70993" y="133350"/>
                    <a:pt x="66675" y="133350"/>
                  </a:cubicBezTo>
                  <a:cubicBezTo>
                    <a:pt x="62357" y="133350"/>
                    <a:pt x="57912" y="132969"/>
                    <a:pt x="53721" y="132080"/>
                  </a:cubicBezTo>
                  <a:cubicBezTo>
                    <a:pt x="49530" y="131191"/>
                    <a:pt x="45212" y="129921"/>
                    <a:pt x="41275" y="128270"/>
                  </a:cubicBezTo>
                  <a:cubicBezTo>
                    <a:pt x="37338" y="126619"/>
                    <a:pt x="33401" y="124587"/>
                    <a:pt x="29718" y="122047"/>
                  </a:cubicBezTo>
                  <a:cubicBezTo>
                    <a:pt x="26035" y="119507"/>
                    <a:pt x="22733" y="116840"/>
                    <a:pt x="19558" y="113792"/>
                  </a:cubicBezTo>
                  <a:cubicBezTo>
                    <a:pt x="16383" y="110744"/>
                    <a:pt x="13716" y="107315"/>
                    <a:pt x="11303" y="103632"/>
                  </a:cubicBezTo>
                  <a:cubicBezTo>
                    <a:pt x="8890" y="99949"/>
                    <a:pt x="6731" y="96266"/>
                    <a:pt x="5080" y="92202"/>
                  </a:cubicBezTo>
                  <a:cubicBezTo>
                    <a:pt x="3429" y="88138"/>
                    <a:pt x="2159" y="83947"/>
                    <a:pt x="1270" y="79629"/>
                  </a:cubicBezTo>
                  <a:cubicBezTo>
                    <a:pt x="381" y="75311"/>
                    <a:pt x="0" y="70993"/>
                    <a:pt x="0" y="66675"/>
                  </a:cubicBezTo>
                  <a:cubicBezTo>
                    <a:pt x="0" y="62357"/>
                    <a:pt x="381" y="57912"/>
                    <a:pt x="1270" y="53721"/>
                  </a:cubicBezTo>
                  <a:cubicBezTo>
                    <a:pt x="2159" y="49530"/>
                    <a:pt x="3429" y="45212"/>
                    <a:pt x="5080" y="41275"/>
                  </a:cubicBezTo>
                  <a:cubicBezTo>
                    <a:pt x="6731" y="37338"/>
                    <a:pt x="8763" y="33401"/>
                    <a:pt x="11303" y="29718"/>
                  </a:cubicBezTo>
                  <a:cubicBezTo>
                    <a:pt x="13843" y="26035"/>
                    <a:pt x="16510" y="22733"/>
                    <a:pt x="19558" y="19558"/>
                  </a:cubicBezTo>
                  <a:cubicBezTo>
                    <a:pt x="22606" y="16383"/>
                    <a:pt x="26035" y="13716"/>
                    <a:pt x="29718" y="11303"/>
                  </a:cubicBezTo>
                  <a:cubicBezTo>
                    <a:pt x="33401" y="8890"/>
                    <a:pt x="37211" y="6858"/>
                    <a:pt x="41275" y="5080"/>
                  </a:cubicBezTo>
                  <a:cubicBezTo>
                    <a:pt x="45339" y="3302"/>
                    <a:pt x="49530" y="2159"/>
                    <a:pt x="53721" y="1270"/>
                  </a:cubicBezTo>
                  <a:cubicBezTo>
                    <a:pt x="57912" y="381"/>
                    <a:pt x="62357" y="0"/>
                    <a:pt x="66675" y="0"/>
                  </a:cubicBezTo>
                  <a:cubicBezTo>
                    <a:pt x="70993" y="0"/>
                    <a:pt x="75438" y="381"/>
                    <a:pt x="79629" y="1270"/>
                  </a:cubicBezTo>
                  <a:cubicBezTo>
                    <a:pt x="83820" y="2159"/>
                    <a:pt x="88138" y="3429"/>
                    <a:pt x="92075" y="5080"/>
                  </a:cubicBezTo>
                  <a:cubicBezTo>
                    <a:pt x="96012" y="6731"/>
                    <a:pt x="99949" y="8763"/>
                    <a:pt x="103632" y="11303"/>
                  </a:cubicBezTo>
                  <a:cubicBezTo>
                    <a:pt x="107315" y="13843"/>
                    <a:pt x="110617" y="16510"/>
                    <a:pt x="113792" y="19558"/>
                  </a:cubicBezTo>
                  <a:cubicBezTo>
                    <a:pt x="116967" y="22606"/>
                    <a:pt x="119634" y="26035"/>
                    <a:pt x="122047" y="29718"/>
                  </a:cubicBezTo>
                  <a:cubicBezTo>
                    <a:pt x="124460" y="33401"/>
                    <a:pt x="126492" y="37211"/>
                    <a:pt x="128270" y="41275"/>
                  </a:cubicBezTo>
                  <a:cubicBezTo>
                    <a:pt x="130048" y="45339"/>
                    <a:pt x="131191" y="49530"/>
                    <a:pt x="132080" y="53721"/>
                  </a:cubicBezTo>
                  <a:cubicBezTo>
                    <a:pt x="132969" y="57912"/>
                    <a:pt x="133350" y="62357"/>
                    <a:pt x="133350" y="666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2307414" y="1590056"/>
            <a:ext cx="1809750" cy="904875"/>
          </a:xfrm>
          <a:custGeom>
            <a:avLst/>
            <a:gdLst/>
            <a:ahLst/>
            <a:cxnLst/>
            <a:rect r="r" b="b" t="t" l="l"/>
            <a:pathLst>
              <a:path h="904875" w="1809750">
                <a:moveTo>
                  <a:pt x="0" y="0"/>
                </a:moveTo>
                <a:lnTo>
                  <a:pt x="1809750" y="0"/>
                </a:lnTo>
                <a:lnTo>
                  <a:pt x="1809750" y="904875"/>
                </a:lnTo>
                <a:lnTo>
                  <a:pt x="0" y="9048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-4656180">
            <a:off x="13887660" y="3881752"/>
            <a:ext cx="1590675" cy="800100"/>
            <a:chOff x="0" y="0"/>
            <a:chExt cx="2120900" cy="1066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20900" cy="1066800"/>
            </a:xfrm>
            <a:custGeom>
              <a:avLst/>
              <a:gdLst/>
              <a:ahLst/>
              <a:cxnLst/>
              <a:rect r="r" b="b" t="t" l="l"/>
              <a:pathLst>
                <a:path h="1066800" w="2120900">
                  <a:moveTo>
                    <a:pt x="21209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2120900" y="1066800"/>
                  </a:lnTo>
                  <a:lnTo>
                    <a:pt x="212090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-109207">
            <a:off x="5715820" y="6620018"/>
            <a:ext cx="1590675" cy="800100"/>
            <a:chOff x="0" y="0"/>
            <a:chExt cx="2120900" cy="1066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20900" cy="1066800"/>
            </a:xfrm>
            <a:custGeom>
              <a:avLst/>
              <a:gdLst/>
              <a:ahLst/>
              <a:cxnLst/>
              <a:rect r="r" b="b" t="t" l="l"/>
              <a:pathLst>
                <a:path h="1066800" w="2120900">
                  <a:moveTo>
                    <a:pt x="0" y="0"/>
                  </a:moveTo>
                  <a:lnTo>
                    <a:pt x="0" y="1066800"/>
                  </a:lnTo>
                  <a:lnTo>
                    <a:pt x="2120900" y="1066800"/>
                  </a:lnTo>
                  <a:lnTo>
                    <a:pt x="2120900" y="1041400"/>
                  </a:lnTo>
                  <a:lnTo>
                    <a:pt x="21209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535629" y="6760131"/>
            <a:ext cx="1419577" cy="1308592"/>
          </a:xfrm>
          <a:custGeom>
            <a:avLst/>
            <a:gdLst/>
            <a:ahLst/>
            <a:cxnLst/>
            <a:rect r="r" b="b" t="t" l="l"/>
            <a:pathLst>
              <a:path h="1308592" w="1419577">
                <a:moveTo>
                  <a:pt x="0" y="0"/>
                </a:moveTo>
                <a:lnTo>
                  <a:pt x="1419576" y="0"/>
                </a:lnTo>
                <a:lnTo>
                  <a:pt x="1419576" y="1308591"/>
                </a:lnTo>
                <a:lnTo>
                  <a:pt x="0" y="13085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285736" y="1513856"/>
            <a:ext cx="9032567" cy="1515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8"/>
              </a:lnSpc>
            </a:pPr>
            <a:r>
              <a:rPr lang="en-US" b="true" sz="429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Informació Pràctiques Externes : https://www.uab.cat/lletres/: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54867" y="3772529"/>
            <a:ext cx="7429176" cy="269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74"/>
              </a:lnSpc>
            </a:pPr>
            <a:r>
              <a:rPr lang="en-US" b="true" sz="309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Informació general Manual preinscripció Responsables de pràctiques externes Protocol pràctiques Calendari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318800" y="6693456"/>
            <a:ext cx="10841269" cy="586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b="true" sz="330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Contacte : ga.practiques.externes.lletres@uab.cat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35629" y="8056559"/>
            <a:ext cx="17560852" cy="1184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b="true" sz="3399">
                <a:solidFill>
                  <a:srgbClr val="ED1C2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MOLT IMPORTANT: per signar el conveni específic necessiteu el certificat digital idCAT i tenir el NUSS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485081" y="0"/>
            <a:ext cx="8802919" cy="7473620"/>
            <a:chOff x="0" y="0"/>
            <a:chExt cx="8802916" cy="74736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802878" cy="7473569"/>
            </a:xfrm>
            <a:custGeom>
              <a:avLst/>
              <a:gdLst/>
              <a:ahLst/>
              <a:cxnLst/>
              <a:rect r="r" b="b" t="t" l="l"/>
              <a:pathLst>
                <a:path h="7473569" w="8802878">
                  <a:moveTo>
                    <a:pt x="18161" y="0"/>
                  </a:moveTo>
                  <a:cubicBezTo>
                    <a:pt x="6096" y="167640"/>
                    <a:pt x="0" y="336931"/>
                    <a:pt x="0" y="507619"/>
                  </a:cubicBezTo>
                  <a:cubicBezTo>
                    <a:pt x="0" y="4287647"/>
                    <a:pt x="3009646" y="7364857"/>
                    <a:pt x="6763258" y="7473569"/>
                  </a:cubicBezTo>
                  <a:lnTo>
                    <a:pt x="7174738" y="7473569"/>
                  </a:lnTo>
                  <a:cubicBezTo>
                    <a:pt x="7736713" y="7457312"/>
                    <a:pt x="8281924" y="7374509"/>
                    <a:pt x="8802878" y="7232776"/>
                  </a:cubicBezTo>
                  <a:lnTo>
                    <a:pt x="8802878" y="7232776"/>
                  </a:lnTo>
                  <a:lnTo>
                    <a:pt x="8802878" y="0"/>
                  </a:lnTo>
                  <a:close/>
                </a:path>
              </a:pathLst>
            </a:custGeom>
            <a:solidFill>
              <a:srgbClr val="D1E2F4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1119060">
            <a:off x="-1833829" y="3139097"/>
            <a:ext cx="15574985" cy="8910533"/>
            <a:chOff x="0" y="0"/>
            <a:chExt cx="20766646" cy="118807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766660" cy="11880723"/>
            </a:xfrm>
            <a:custGeom>
              <a:avLst/>
              <a:gdLst/>
              <a:ahLst/>
              <a:cxnLst/>
              <a:rect r="r" b="b" t="t" l="l"/>
              <a:pathLst>
                <a:path h="11880723" w="20766660">
                  <a:moveTo>
                    <a:pt x="0" y="0"/>
                  </a:moveTo>
                  <a:lnTo>
                    <a:pt x="4010152" y="11880723"/>
                  </a:lnTo>
                  <a:lnTo>
                    <a:pt x="20535392" y="6302883"/>
                  </a:lnTo>
                  <a:lnTo>
                    <a:pt x="20766660" y="886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7233" t="-990" r="0" b="-69368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945953" y="5082035"/>
            <a:ext cx="6394447" cy="4237739"/>
          </a:xfrm>
          <a:custGeom>
            <a:avLst/>
            <a:gdLst/>
            <a:ahLst/>
            <a:cxnLst/>
            <a:rect r="r" b="b" t="t" l="l"/>
            <a:pathLst>
              <a:path h="4237739" w="6394447">
                <a:moveTo>
                  <a:pt x="0" y="0"/>
                </a:moveTo>
                <a:lnTo>
                  <a:pt x="6394447" y="0"/>
                </a:lnTo>
                <a:lnTo>
                  <a:pt x="6394447" y="4237739"/>
                </a:lnTo>
                <a:lnTo>
                  <a:pt x="0" y="4237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19149" y="1397575"/>
            <a:ext cx="13106819" cy="3179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b="true" sz="9000">
                <a:solidFill>
                  <a:srgbClr val="000000">
                    <a:alpha val="68627"/>
                  </a:srgbClr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Moltes gràcies per la vostra atenció!!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6621" y="1612163"/>
            <a:ext cx="17902436" cy="8257499"/>
          </a:xfrm>
          <a:custGeom>
            <a:avLst/>
            <a:gdLst/>
            <a:ahLst/>
            <a:cxnLst/>
            <a:rect r="r" b="b" t="t" l="l"/>
            <a:pathLst>
              <a:path h="8257499" w="17902436">
                <a:moveTo>
                  <a:pt x="0" y="0"/>
                </a:moveTo>
                <a:lnTo>
                  <a:pt x="17902436" y="0"/>
                </a:lnTo>
                <a:lnTo>
                  <a:pt x="17902436" y="8257499"/>
                </a:lnTo>
                <a:lnTo>
                  <a:pt x="0" y="82574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443602" y="7868635"/>
            <a:ext cx="570877" cy="407021"/>
          </a:xfrm>
          <a:custGeom>
            <a:avLst/>
            <a:gdLst/>
            <a:ahLst/>
            <a:cxnLst/>
            <a:rect r="r" b="b" t="t" l="l"/>
            <a:pathLst>
              <a:path h="407021" w="570877">
                <a:moveTo>
                  <a:pt x="570878" y="0"/>
                </a:moveTo>
                <a:lnTo>
                  <a:pt x="0" y="0"/>
                </a:lnTo>
                <a:lnTo>
                  <a:pt x="0" y="407021"/>
                </a:lnTo>
                <a:lnTo>
                  <a:pt x="570878" y="407021"/>
                </a:lnTo>
                <a:lnTo>
                  <a:pt x="5708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74628" y="-7553"/>
            <a:ext cx="15026421" cy="101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b="true" sz="570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Preinscripció Pràctiques Externes 24/25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048643" y="890140"/>
            <a:ext cx="4274306" cy="72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https://sia.uab.es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1538135"/>
            <a:ext cx="8189509" cy="8748865"/>
            <a:chOff x="0" y="0"/>
            <a:chExt cx="8189506" cy="87488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89595" cy="8748903"/>
            </a:xfrm>
            <a:custGeom>
              <a:avLst/>
              <a:gdLst/>
              <a:ahLst/>
              <a:cxnLst/>
              <a:rect r="r" b="b" t="t" l="l"/>
              <a:pathLst>
                <a:path h="8748903" w="8189595">
                  <a:moveTo>
                    <a:pt x="514350" y="0"/>
                  </a:moveTo>
                  <a:cubicBezTo>
                    <a:pt x="341503" y="0"/>
                    <a:pt x="170053" y="5715"/>
                    <a:pt x="0" y="17018"/>
                  </a:cubicBezTo>
                  <a:lnTo>
                    <a:pt x="0" y="17018"/>
                  </a:lnTo>
                  <a:lnTo>
                    <a:pt x="0" y="8748903"/>
                  </a:lnTo>
                  <a:lnTo>
                    <a:pt x="8115046" y="8748903"/>
                  </a:lnTo>
                  <a:cubicBezTo>
                    <a:pt x="8164195" y="8398002"/>
                    <a:pt x="8189595" y="8039608"/>
                    <a:pt x="8189595" y="7675118"/>
                  </a:cubicBezTo>
                  <a:cubicBezTo>
                    <a:pt x="8189468" y="3436366"/>
                    <a:pt x="4753229" y="0"/>
                    <a:pt x="514350" y="0"/>
                  </a:cubicBezTo>
                  <a:close/>
                </a:path>
              </a:pathLst>
            </a:custGeom>
            <a:solidFill>
              <a:srgbClr val="F4F1E9">
                <a:alpha val="84706"/>
              </a:srgbClr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446400">
            <a:off x="12441174" y="-293532"/>
            <a:ext cx="6479924" cy="11043085"/>
            <a:chOff x="0" y="0"/>
            <a:chExt cx="8639899" cy="147241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639937" cy="14723999"/>
            </a:xfrm>
            <a:custGeom>
              <a:avLst/>
              <a:gdLst/>
              <a:ahLst/>
              <a:cxnLst/>
              <a:rect r="r" b="b" t="t" l="l"/>
              <a:pathLst>
                <a:path h="14723999" w="8639937">
                  <a:moveTo>
                    <a:pt x="0" y="896239"/>
                  </a:moveTo>
                  <a:lnTo>
                    <a:pt x="35433" y="14723999"/>
                  </a:lnTo>
                  <a:lnTo>
                    <a:pt x="8639937" y="13600430"/>
                  </a:lnTo>
                  <a:lnTo>
                    <a:pt x="6863969" y="0"/>
                  </a:lnTo>
                  <a:close/>
                </a:path>
              </a:pathLst>
            </a:custGeom>
            <a:blipFill>
              <a:blip r:embed="rId2">
                <a:alphaModFix amt="85000"/>
              </a:blip>
              <a:stretch>
                <a:fillRect l="-64" t="-8986" r="-119385" b="-24087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7851818" y="6459336"/>
            <a:ext cx="1057275" cy="952500"/>
          </a:xfrm>
          <a:custGeom>
            <a:avLst/>
            <a:gdLst/>
            <a:ahLst/>
            <a:cxnLst/>
            <a:rect r="r" b="b" t="t" l="l"/>
            <a:pathLst>
              <a:path h="952500" w="1057275">
                <a:moveTo>
                  <a:pt x="0" y="0"/>
                </a:moveTo>
                <a:lnTo>
                  <a:pt x="1057275" y="0"/>
                </a:lnTo>
                <a:lnTo>
                  <a:pt x="105727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9712" y="1903398"/>
            <a:ext cx="17180242" cy="7088606"/>
          </a:xfrm>
          <a:custGeom>
            <a:avLst/>
            <a:gdLst/>
            <a:ahLst/>
            <a:cxnLst/>
            <a:rect r="r" b="b" t="t" l="l"/>
            <a:pathLst>
              <a:path h="7088606" w="17180242">
                <a:moveTo>
                  <a:pt x="0" y="0"/>
                </a:moveTo>
                <a:lnTo>
                  <a:pt x="17180242" y="0"/>
                </a:lnTo>
                <a:lnTo>
                  <a:pt x="17180242" y="7088606"/>
                </a:lnTo>
                <a:lnTo>
                  <a:pt x="0" y="70886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59" t="0" r="-3759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74628" y="-7553"/>
            <a:ext cx="15026421" cy="101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b="true" sz="570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Preinscripció Pràctiques Externes 24/25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48643" y="890140"/>
            <a:ext cx="4274306" cy="72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https://sia.uab.es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794543" y="6459336"/>
            <a:ext cx="1057275" cy="952500"/>
          </a:xfrm>
          <a:custGeom>
            <a:avLst/>
            <a:gdLst/>
            <a:ahLst/>
            <a:cxnLst/>
            <a:rect r="r" b="b" t="t" l="l"/>
            <a:pathLst>
              <a:path h="952500" w="1057275">
                <a:moveTo>
                  <a:pt x="0" y="0"/>
                </a:moveTo>
                <a:lnTo>
                  <a:pt x="1057275" y="0"/>
                </a:lnTo>
                <a:lnTo>
                  <a:pt x="105727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0715625" y="-1330109"/>
            <a:ext cx="29003625" cy="29003625"/>
          </a:xfrm>
          <a:custGeom>
            <a:avLst/>
            <a:gdLst/>
            <a:ahLst/>
            <a:cxnLst/>
            <a:rect r="r" b="b" t="t" l="l"/>
            <a:pathLst>
              <a:path h="29003625" w="29003625">
                <a:moveTo>
                  <a:pt x="0" y="0"/>
                </a:moveTo>
                <a:lnTo>
                  <a:pt x="29003625" y="0"/>
                </a:lnTo>
                <a:lnTo>
                  <a:pt x="29003625" y="29003625"/>
                </a:lnTo>
                <a:lnTo>
                  <a:pt x="0" y="29003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8875140">
            <a:off x="-1951330" y="-591302"/>
            <a:ext cx="9471517" cy="12807429"/>
            <a:chOff x="0" y="0"/>
            <a:chExt cx="12628690" cy="170765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628626" cy="17076547"/>
            </a:xfrm>
            <a:custGeom>
              <a:avLst/>
              <a:gdLst/>
              <a:ahLst/>
              <a:cxnLst/>
              <a:rect r="r" b="b" t="t" l="l"/>
              <a:pathLst>
                <a:path h="17076547" w="12628626">
                  <a:moveTo>
                    <a:pt x="5343906" y="17076547"/>
                  </a:moveTo>
                  <a:lnTo>
                    <a:pt x="12628626" y="5454903"/>
                  </a:lnTo>
                  <a:lnTo>
                    <a:pt x="4148709" y="139446"/>
                  </a:lnTo>
                  <a:lnTo>
                    <a:pt x="528955" y="0"/>
                  </a:lnTo>
                  <a:lnTo>
                    <a:pt x="398272" y="3390900"/>
                  </a:lnTo>
                  <a:lnTo>
                    <a:pt x="0" y="13726795"/>
                  </a:lnTo>
                  <a:close/>
                </a:path>
              </a:pathLst>
            </a:custGeom>
            <a:blipFill>
              <a:blip r:embed="rId3">
                <a:alphaModFix amt="85000"/>
              </a:blip>
              <a:stretch>
                <a:fillRect l="-984" t="0" r="-16235" b="-2479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9842297" y="7322020"/>
            <a:ext cx="1400175" cy="552450"/>
          </a:xfrm>
          <a:custGeom>
            <a:avLst/>
            <a:gdLst/>
            <a:ahLst/>
            <a:cxnLst/>
            <a:rect r="r" b="b" t="t" l="l"/>
            <a:pathLst>
              <a:path h="552450" w="1400175">
                <a:moveTo>
                  <a:pt x="0" y="0"/>
                </a:moveTo>
                <a:lnTo>
                  <a:pt x="1400175" y="0"/>
                </a:lnTo>
                <a:lnTo>
                  <a:pt x="1400175" y="552450"/>
                </a:lnTo>
                <a:lnTo>
                  <a:pt x="0" y="5524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56001" y="3735266"/>
            <a:ext cx="2047875" cy="723900"/>
          </a:xfrm>
          <a:custGeom>
            <a:avLst/>
            <a:gdLst/>
            <a:ahLst/>
            <a:cxnLst/>
            <a:rect r="r" b="b" t="t" l="l"/>
            <a:pathLst>
              <a:path h="723900" w="2047875">
                <a:moveTo>
                  <a:pt x="0" y="0"/>
                </a:moveTo>
                <a:lnTo>
                  <a:pt x="2047875" y="0"/>
                </a:lnTo>
                <a:lnTo>
                  <a:pt x="2047875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14471" y="3157812"/>
            <a:ext cx="17659058" cy="4577264"/>
          </a:xfrm>
          <a:custGeom>
            <a:avLst/>
            <a:gdLst/>
            <a:ahLst/>
            <a:cxnLst/>
            <a:rect r="r" b="b" t="t" l="l"/>
            <a:pathLst>
              <a:path h="4577264" w="17659058">
                <a:moveTo>
                  <a:pt x="0" y="0"/>
                </a:moveTo>
                <a:lnTo>
                  <a:pt x="17659058" y="0"/>
                </a:lnTo>
                <a:lnTo>
                  <a:pt x="17659058" y="4577264"/>
                </a:lnTo>
                <a:lnTo>
                  <a:pt x="0" y="4577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500" b="-2321"/>
            </a:stretch>
          </a:blip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true" flipV="false" rot="0">
            <a:off x="6433188" y="3735266"/>
            <a:ext cx="2515070" cy="54074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true" flipV="false" rot="0">
            <a:off x="4279939" y="4276007"/>
            <a:ext cx="2515070" cy="54074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true" flipV="false" rot="0">
            <a:off x="7886465" y="4873130"/>
            <a:ext cx="2515070" cy="540740"/>
          </a:xfrm>
          <a:prstGeom prst="rect">
            <a:avLst/>
          </a:prstGeom>
        </p:spPr>
      </p:pic>
      <p:sp>
        <p:nvSpPr>
          <p:cNvPr name="Freeform 11" id="11"/>
          <p:cNvSpPr/>
          <p:nvPr/>
        </p:nvSpPr>
        <p:spPr>
          <a:xfrm flipH="false" flipV="false" rot="0">
            <a:off x="7886465" y="8025859"/>
            <a:ext cx="1754456" cy="1754456"/>
          </a:xfrm>
          <a:custGeom>
            <a:avLst/>
            <a:gdLst/>
            <a:ahLst/>
            <a:cxnLst/>
            <a:rect r="r" b="b" t="t" l="l"/>
            <a:pathLst>
              <a:path h="1754456" w="1754456">
                <a:moveTo>
                  <a:pt x="0" y="0"/>
                </a:moveTo>
                <a:lnTo>
                  <a:pt x="1754456" y="0"/>
                </a:lnTo>
                <a:lnTo>
                  <a:pt x="1754456" y="1754456"/>
                </a:lnTo>
                <a:lnTo>
                  <a:pt x="0" y="17544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048643" y="890140"/>
            <a:ext cx="4274306" cy="72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https://sia.uab.es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74628" y="-7553"/>
            <a:ext cx="15026421" cy="101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b="true" sz="570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Preinscripció Pràctiques Externes 24/25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2406760" cy="10287000"/>
          </a:xfrm>
          <a:custGeom>
            <a:avLst/>
            <a:gdLst/>
            <a:ahLst/>
            <a:cxnLst/>
            <a:rect r="r" b="b" t="t" l="l"/>
            <a:pathLst>
              <a:path h="10287000" w="12406760">
                <a:moveTo>
                  <a:pt x="0" y="0"/>
                </a:moveTo>
                <a:lnTo>
                  <a:pt x="12406760" y="0"/>
                </a:lnTo>
                <a:lnTo>
                  <a:pt x="124067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-52854" t="-42920" r="0" b="-349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6227" y="1912286"/>
            <a:ext cx="10266035" cy="4029419"/>
          </a:xfrm>
          <a:custGeom>
            <a:avLst/>
            <a:gdLst/>
            <a:ahLst/>
            <a:cxnLst/>
            <a:rect r="r" b="b" t="t" l="l"/>
            <a:pathLst>
              <a:path h="4029419" w="10266035">
                <a:moveTo>
                  <a:pt x="0" y="0"/>
                </a:moveTo>
                <a:lnTo>
                  <a:pt x="10266035" y="0"/>
                </a:lnTo>
                <a:lnTo>
                  <a:pt x="10266035" y="4029419"/>
                </a:lnTo>
                <a:lnTo>
                  <a:pt x="0" y="40294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76437" y="5941705"/>
            <a:ext cx="10245825" cy="4350985"/>
          </a:xfrm>
          <a:custGeom>
            <a:avLst/>
            <a:gdLst/>
            <a:ahLst/>
            <a:cxnLst/>
            <a:rect r="r" b="b" t="t" l="l"/>
            <a:pathLst>
              <a:path h="4350985" w="10245825">
                <a:moveTo>
                  <a:pt x="0" y="0"/>
                </a:moveTo>
                <a:lnTo>
                  <a:pt x="10245825" y="0"/>
                </a:lnTo>
                <a:lnTo>
                  <a:pt x="10245825" y="4350985"/>
                </a:lnTo>
                <a:lnTo>
                  <a:pt x="0" y="4350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0301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342539" y="2044880"/>
            <a:ext cx="5916761" cy="3098620"/>
          </a:xfrm>
          <a:custGeom>
            <a:avLst/>
            <a:gdLst/>
            <a:ahLst/>
            <a:cxnLst/>
            <a:rect r="r" b="b" t="t" l="l"/>
            <a:pathLst>
              <a:path h="3098620" w="5916761">
                <a:moveTo>
                  <a:pt x="0" y="0"/>
                </a:moveTo>
                <a:lnTo>
                  <a:pt x="5916761" y="0"/>
                </a:lnTo>
                <a:lnTo>
                  <a:pt x="5916761" y="3098620"/>
                </a:lnTo>
                <a:lnTo>
                  <a:pt x="0" y="30986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00398" y="6277085"/>
            <a:ext cx="5601044" cy="3680225"/>
          </a:xfrm>
          <a:custGeom>
            <a:avLst/>
            <a:gdLst/>
            <a:ahLst/>
            <a:cxnLst/>
            <a:rect r="r" b="b" t="t" l="l"/>
            <a:pathLst>
              <a:path h="3680225" w="5601044">
                <a:moveTo>
                  <a:pt x="0" y="0"/>
                </a:moveTo>
                <a:lnTo>
                  <a:pt x="5601043" y="0"/>
                </a:lnTo>
                <a:lnTo>
                  <a:pt x="5601043" y="3680225"/>
                </a:lnTo>
                <a:lnTo>
                  <a:pt x="0" y="3680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9538120">
            <a:off x="12929316" y="7741912"/>
            <a:ext cx="1749254" cy="478858"/>
          </a:xfrm>
          <a:custGeom>
            <a:avLst/>
            <a:gdLst/>
            <a:ahLst/>
            <a:cxnLst/>
            <a:rect r="r" b="b" t="t" l="l"/>
            <a:pathLst>
              <a:path h="478858" w="1749254">
                <a:moveTo>
                  <a:pt x="0" y="0"/>
                </a:moveTo>
                <a:lnTo>
                  <a:pt x="1749254" y="0"/>
                </a:lnTo>
                <a:lnTo>
                  <a:pt x="1749254" y="478859"/>
                </a:lnTo>
                <a:lnTo>
                  <a:pt x="0" y="4788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0817898" y="2254426"/>
            <a:ext cx="4927628" cy="2981215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674628" y="-7553"/>
            <a:ext cx="15026421" cy="101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b="true" sz="570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Preinscripció Pràctiques Externes 24/25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48643" y="890140"/>
            <a:ext cx="4274306" cy="72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https://sia.uab.es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680460"/>
            <a:ext cx="18288000" cy="17649825"/>
          </a:xfrm>
          <a:custGeom>
            <a:avLst/>
            <a:gdLst/>
            <a:ahLst/>
            <a:cxnLst/>
            <a:rect r="r" b="b" t="t" l="l"/>
            <a:pathLst>
              <a:path h="17649825" w="18288000">
                <a:moveTo>
                  <a:pt x="0" y="0"/>
                </a:moveTo>
                <a:lnTo>
                  <a:pt x="18288000" y="0"/>
                </a:lnTo>
                <a:lnTo>
                  <a:pt x="18288000" y="17649825"/>
                </a:lnTo>
                <a:lnTo>
                  <a:pt x="0" y="17649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8167" y="6135386"/>
            <a:ext cx="971550" cy="876300"/>
          </a:xfrm>
          <a:custGeom>
            <a:avLst/>
            <a:gdLst/>
            <a:ahLst/>
            <a:cxnLst/>
            <a:rect r="r" b="b" t="t" l="l"/>
            <a:pathLst>
              <a:path h="876300" w="971550">
                <a:moveTo>
                  <a:pt x="0" y="0"/>
                </a:moveTo>
                <a:lnTo>
                  <a:pt x="971550" y="0"/>
                </a:lnTo>
                <a:lnTo>
                  <a:pt x="971550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0938" y="525060"/>
            <a:ext cx="17220396" cy="7081888"/>
          </a:xfrm>
          <a:custGeom>
            <a:avLst/>
            <a:gdLst/>
            <a:ahLst/>
            <a:cxnLst/>
            <a:rect r="r" b="b" t="t" l="l"/>
            <a:pathLst>
              <a:path h="7081888" w="17220396">
                <a:moveTo>
                  <a:pt x="0" y="0"/>
                </a:moveTo>
                <a:lnTo>
                  <a:pt x="17220396" y="0"/>
                </a:lnTo>
                <a:lnTo>
                  <a:pt x="17220396" y="7081888"/>
                </a:lnTo>
                <a:lnTo>
                  <a:pt x="0" y="7081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423288">
            <a:off x="3429010" y="4913993"/>
            <a:ext cx="2304592" cy="460918"/>
          </a:xfrm>
          <a:custGeom>
            <a:avLst/>
            <a:gdLst/>
            <a:ahLst/>
            <a:cxnLst/>
            <a:rect r="r" b="b" t="t" l="l"/>
            <a:pathLst>
              <a:path h="460918" w="2304592">
                <a:moveTo>
                  <a:pt x="2304592" y="0"/>
                </a:moveTo>
                <a:lnTo>
                  <a:pt x="0" y="0"/>
                </a:lnTo>
                <a:lnTo>
                  <a:pt x="0" y="460919"/>
                </a:lnTo>
                <a:lnTo>
                  <a:pt x="2304592" y="460919"/>
                </a:lnTo>
                <a:lnTo>
                  <a:pt x="230459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338218" y="7965958"/>
            <a:ext cx="9611563" cy="118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1"/>
              </a:lnSpc>
            </a:pPr>
            <a:r>
              <a:rPr lang="en-US" b="true" sz="3348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Podeu veure la fitxa de l’oferta clicant al nom directament!!!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680460"/>
            <a:ext cx="18288000" cy="17649825"/>
          </a:xfrm>
          <a:custGeom>
            <a:avLst/>
            <a:gdLst/>
            <a:ahLst/>
            <a:cxnLst/>
            <a:rect r="r" b="b" t="t" l="l"/>
            <a:pathLst>
              <a:path h="17649825" w="18288000">
                <a:moveTo>
                  <a:pt x="0" y="0"/>
                </a:moveTo>
                <a:lnTo>
                  <a:pt x="18288000" y="0"/>
                </a:lnTo>
                <a:lnTo>
                  <a:pt x="18288000" y="17649825"/>
                </a:lnTo>
                <a:lnTo>
                  <a:pt x="0" y="176498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5773" y="364589"/>
            <a:ext cx="16483527" cy="8118137"/>
          </a:xfrm>
          <a:custGeom>
            <a:avLst/>
            <a:gdLst/>
            <a:ahLst/>
            <a:cxnLst/>
            <a:rect r="r" b="b" t="t" l="l"/>
            <a:pathLst>
              <a:path h="8118137" w="16483527">
                <a:moveTo>
                  <a:pt x="0" y="0"/>
                </a:moveTo>
                <a:lnTo>
                  <a:pt x="16483527" y="0"/>
                </a:lnTo>
                <a:lnTo>
                  <a:pt x="16483527" y="8118137"/>
                </a:lnTo>
                <a:lnTo>
                  <a:pt x="0" y="8118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78439" y="5326198"/>
            <a:ext cx="1008257" cy="90743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78841" y="5903105"/>
            <a:ext cx="1083753" cy="97537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66776" y="8440055"/>
            <a:ext cx="17183452" cy="82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79"/>
              </a:lnSpc>
            </a:pPr>
            <a:r>
              <a:rPr lang="en-US" b="true" sz="469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Si voleu més informació, podeu clicar sobre cada apartat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2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485081" y="0"/>
            <a:ext cx="8802919" cy="7473620"/>
            <a:chOff x="0" y="0"/>
            <a:chExt cx="8802916" cy="74736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802878" cy="7473569"/>
            </a:xfrm>
            <a:custGeom>
              <a:avLst/>
              <a:gdLst/>
              <a:ahLst/>
              <a:cxnLst/>
              <a:rect r="r" b="b" t="t" l="l"/>
              <a:pathLst>
                <a:path h="7473569" w="8802878">
                  <a:moveTo>
                    <a:pt x="18161" y="0"/>
                  </a:moveTo>
                  <a:cubicBezTo>
                    <a:pt x="6096" y="167640"/>
                    <a:pt x="0" y="336931"/>
                    <a:pt x="0" y="507619"/>
                  </a:cubicBezTo>
                  <a:cubicBezTo>
                    <a:pt x="0" y="4287647"/>
                    <a:pt x="3009646" y="7364857"/>
                    <a:pt x="6763258" y="7473569"/>
                  </a:cubicBezTo>
                  <a:lnTo>
                    <a:pt x="7174738" y="7473569"/>
                  </a:lnTo>
                  <a:cubicBezTo>
                    <a:pt x="7736713" y="7457312"/>
                    <a:pt x="8281924" y="7374509"/>
                    <a:pt x="8802878" y="7232776"/>
                  </a:cubicBezTo>
                  <a:lnTo>
                    <a:pt x="8802878" y="7232776"/>
                  </a:lnTo>
                  <a:lnTo>
                    <a:pt x="8802878" y="0"/>
                  </a:lnTo>
                  <a:close/>
                </a:path>
              </a:pathLst>
            </a:custGeom>
            <a:solidFill>
              <a:srgbClr val="D1E2F4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1119060">
            <a:off x="-1833829" y="3139097"/>
            <a:ext cx="15574985" cy="8910533"/>
            <a:chOff x="0" y="0"/>
            <a:chExt cx="20766646" cy="118807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766660" cy="11880723"/>
            </a:xfrm>
            <a:custGeom>
              <a:avLst/>
              <a:gdLst/>
              <a:ahLst/>
              <a:cxnLst/>
              <a:rect r="r" b="b" t="t" l="l"/>
              <a:pathLst>
                <a:path h="11880723" w="20766660">
                  <a:moveTo>
                    <a:pt x="0" y="0"/>
                  </a:moveTo>
                  <a:lnTo>
                    <a:pt x="4010152" y="11880723"/>
                  </a:lnTo>
                  <a:lnTo>
                    <a:pt x="20535392" y="6302883"/>
                  </a:lnTo>
                  <a:lnTo>
                    <a:pt x="20766660" y="886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7233" t="-990" r="0" b="-69368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01718" y="1457387"/>
            <a:ext cx="17097892" cy="7800913"/>
          </a:xfrm>
          <a:custGeom>
            <a:avLst/>
            <a:gdLst/>
            <a:ahLst/>
            <a:cxnLst/>
            <a:rect r="r" b="b" t="t" l="l"/>
            <a:pathLst>
              <a:path h="7800913" w="17097892">
                <a:moveTo>
                  <a:pt x="0" y="0"/>
                </a:moveTo>
                <a:lnTo>
                  <a:pt x="17097892" y="0"/>
                </a:lnTo>
                <a:lnTo>
                  <a:pt x="17097892" y="7800913"/>
                </a:lnTo>
                <a:lnTo>
                  <a:pt x="0" y="7800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74628" y="-7553"/>
            <a:ext cx="15026421" cy="101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b="true" sz="570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Preinscripció Pràctiques Externes 24/25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50686" y="806407"/>
            <a:ext cx="4274306" cy="72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https://sia.uab.es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138011" y="5920102"/>
            <a:ext cx="3012900" cy="72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IMPORTANT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585352" y="5757501"/>
            <a:ext cx="6736813" cy="2267683"/>
          </a:xfrm>
          <a:custGeom>
            <a:avLst/>
            <a:gdLst/>
            <a:ahLst/>
            <a:cxnLst/>
            <a:rect r="r" b="b" t="t" l="l"/>
            <a:pathLst>
              <a:path h="2267683" w="6736813">
                <a:moveTo>
                  <a:pt x="0" y="0"/>
                </a:moveTo>
                <a:lnTo>
                  <a:pt x="6736813" y="0"/>
                </a:lnTo>
                <a:lnTo>
                  <a:pt x="6736813" y="2267683"/>
                </a:lnTo>
                <a:lnTo>
                  <a:pt x="0" y="2267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604527" y="6686074"/>
            <a:ext cx="5695083" cy="52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297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Podeu agafar fins un màxim de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649170" y="7209949"/>
            <a:ext cx="3041371" cy="533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b="true" sz="2972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5</a:t>
            </a:r>
            <a:r>
              <a:rPr lang="en-US" sz="2972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entitats/àmbits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082894" y="5936878"/>
            <a:ext cx="3068018" cy="694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8"/>
              </a:lnSpc>
            </a:pPr>
            <a:r>
              <a:rPr lang="en-US" sz="4013" b="true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IMPORTANT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1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7850276" y="0"/>
            <a:ext cx="10437724" cy="8531647"/>
            <a:chOff x="0" y="0"/>
            <a:chExt cx="10437724" cy="85316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37749" cy="8531606"/>
            </a:xfrm>
            <a:custGeom>
              <a:avLst/>
              <a:gdLst/>
              <a:ahLst/>
              <a:cxnLst/>
              <a:rect r="r" b="b" t="t" l="l"/>
              <a:pathLst>
                <a:path h="8531606" w="10437749">
                  <a:moveTo>
                    <a:pt x="47244" y="0"/>
                  </a:moveTo>
                  <a:cubicBezTo>
                    <a:pt x="16002" y="281178"/>
                    <a:pt x="0" y="566928"/>
                    <a:pt x="0" y="856488"/>
                  </a:cubicBezTo>
                  <a:cubicBezTo>
                    <a:pt x="0" y="5095367"/>
                    <a:pt x="3436366" y="8531606"/>
                    <a:pt x="7675118" y="8531606"/>
                  </a:cubicBezTo>
                  <a:cubicBezTo>
                    <a:pt x="8648954" y="8531606"/>
                    <a:pt x="9580499" y="8350250"/>
                    <a:pt x="10437749" y="8019415"/>
                  </a:cubicBezTo>
                  <a:lnTo>
                    <a:pt x="10437749" y="8019415"/>
                  </a:lnTo>
                  <a:lnTo>
                    <a:pt x="10437749" y="0"/>
                  </a:lnTo>
                  <a:close/>
                </a:path>
              </a:pathLst>
            </a:custGeom>
            <a:solidFill>
              <a:srgbClr val="F4F1E9">
                <a:alpha val="80000"/>
              </a:srgbClr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0" y="0"/>
            <a:ext cx="12406760" cy="10287000"/>
          </a:xfrm>
          <a:custGeom>
            <a:avLst/>
            <a:gdLst/>
            <a:ahLst/>
            <a:cxnLst/>
            <a:rect r="r" b="b" t="t" l="l"/>
            <a:pathLst>
              <a:path h="10287000" w="12406760">
                <a:moveTo>
                  <a:pt x="0" y="0"/>
                </a:moveTo>
                <a:lnTo>
                  <a:pt x="12406760" y="0"/>
                </a:lnTo>
                <a:lnTo>
                  <a:pt x="124067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-52854" t="-42920" r="0" b="-3495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-9975360">
            <a:off x="4048493" y="5256104"/>
            <a:ext cx="1752600" cy="533400"/>
            <a:chOff x="0" y="0"/>
            <a:chExt cx="2336800" cy="711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36800" cy="711200"/>
            </a:xfrm>
            <a:custGeom>
              <a:avLst/>
              <a:gdLst/>
              <a:ahLst/>
              <a:cxnLst/>
              <a:rect r="r" b="b" t="t" l="l"/>
              <a:pathLst>
                <a:path h="711200" w="2336800">
                  <a:moveTo>
                    <a:pt x="2336800" y="711200"/>
                  </a:moveTo>
                  <a:lnTo>
                    <a:pt x="2336800" y="0"/>
                  </a:lnTo>
                  <a:lnTo>
                    <a:pt x="0" y="0"/>
                  </a:lnTo>
                  <a:lnTo>
                    <a:pt x="0" y="711200"/>
                  </a:lnTo>
                  <a:lnTo>
                    <a:pt x="0" y="711200"/>
                  </a:lnTo>
                  <a:lnTo>
                    <a:pt x="2336800" y="71120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5400000">
            <a:off x="784041" y="3259501"/>
            <a:ext cx="1057275" cy="723900"/>
          </a:xfrm>
          <a:custGeom>
            <a:avLst/>
            <a:gdLst/>
            <a:ahLst/>
            <a:cxnLst/>
            <a:rect r="r" b="b" t="t" l="l"/>
            <a:pathLst>
              <a:path h="723900" w="1057275">
                <a:moveTo>
                  <a:pt x="0" y="0"/>
                </a:moveTo>
                <a:lnTo>
                  <a:pt x="1057275" y="0"/>
                </a:lnTo>
                <a:lnTo>
                  <a:pt x="1057275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55141" y="2197684"/>
            <a:ext cx="16904159" cy="7584758"/>
          </a:xfrm>
          <a:custGeom>
            <a:avLst/>
            <a:gdLst/>
            <a:ahLst/>
            <a:cxnLst/>
            <a:rect r="r" b="b" t="t" l="l"/>
            <a:pathLst>
              <a:path h="7584758" w="16904159">
                <a:moveTo>
                  <a:pt x="0" y="0"/>
                </a:moveTo>
                <a:lnTo>
                  <a:pt x="16904159" y="0"/>
                </a:lnTo>
                <a:lnTo>
                  <a:pt x="16904159" y="7584758"/>
                </a:lnTo>
                <a:lnTo>
                  <a:pt x="0" y="75847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85" r="0" b="-285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74628" y="-7553"/>
            <a:ext cx="15026421" cy="101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b="true" sz="5700">
                <a:solidFill>
                  <a:srgbClr val="000000"/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Preinscripció Pràctiques Externes 24/25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48643" y="890140"/>
            <a:ext cx="4274306" cy="722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https://sia.uab.es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413609" y="5923388"/>
            <a:ext cx="8691391" cy="60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b="true" sz="339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Es pot moure, per indicar la preferència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5400000">
            <a:off x="1407003" y="3673569"/>
            <a:ext cx="1057275" cy="723900"/>
          </a:xfrm>
          <a:custGeom>
            <a:avLst/>
            <a:gdLst/>
            <a:ahLst/>
            <a:cxnLst/>
            <a:rect r="r" b="b" t="t" l="l"/>
            <a:pathLst>
              <a:path h="723900" w="1057275">
                <a:moveTo>
                  <a:pt x="0" y="0"/>
                </a:moveTo>
                <a:lnTo>
                  <a:pt x="1057275" y="0"/>
                </a:lnTo>
                <a:lnTo>
                  <a:pt x="1057275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-9975360">
            <a:off x="5628783" y="5523900"/>
            <a:ext cx="1752600" cy="533400"/>
            <a:chOff x="0" y="0"/>
            <a:chExt cx="2336800" cy="711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36800" cy="711200"/>
            </a:xfrm>
            <a:custGeom>
              <a:avLst/>
              <a:gdLst/>
              <a:ahLst/>
              <a:cxnLst/>
              <a:rect r="r" b="b" t="t" l="l"/>
              <a:pathLst>
                <a:path h="711200" w="2336800">
                  <a:moveTo>
                    <a:pt x="2336800" y="711200"/>
                  </a:moveTo>
                  <a:lnTo>
                    <a:pt x="2336800" y="0"/>
                  </a:lnTo>
                  <a:lnTo>
                    <a:pt x="0" y="0"/>
                  </a:lnTo>
                  <a:lnTo>
                    <a:pt x="0" y="711200"/>
                  </a:lnTo>
                  <a:lnTo>
                    <a:pt x="0" y="711200"/>
                  </a:lnTo>
                  <a:lnTo>
                    <a:pt x="2336800" y="71120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DAGWiV9P3gg</dc:identifier>
  <dcterms:modified xsi:type="dcterms:W3CDTF">2011-08-01T06:04:30Z</dcterms:modified>
  <cp:revision>1</cp:revision>
  <dc:title>Reunió 15 de novembre PRACTIQUES EXTERNES 2024-25-1.pdf</dc:title>
</cp:coreProperties>
</file>