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57" r:id="rId5"/>
    <p:sldId id="258" r:id="rId6"/>
    <p:sldId id="260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46538" y="3085761"/>
            <a:ext cx="11298929" cy="3338145"/>
          </a:xfrm>
          <a:prstGeom prst="rect">
            <a:avLst/>
          </a:prstGeom>
          <a:solidFill>
            <a:srgbClr val="465359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3" name="Title 1"/>
          <p:cNvSpPr txBox="1">
            <a:spLocks noGrp="1"/>
          </p:cNvSpPr>
          <p:nvPr>
            <p:ph type="ctrTitle"/>
          </p:nvPr>
        </p:nvSpPr>
        <p:spPr>
          <a:xfrm>
            <a:off x="581192" y="1020433"/>
            <a:ext cx="10993547" cy="1475009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Subtitle 2"/>
          <p:cNvSpPr txBox="1">
            <a:spLocks noGrp="1"/>
          </p:cNvSpPr>
          <p:nvPr>
            <p:ph type="subTitle" idx="1"/>
          </p:nvPr>
        </p:nvSpPr>
        <p:spPr>
          <a:xfrm>
            <a:off x="581192" y="2495443"/>
            <a:ext cx="10993547" cy="590318"/>
          </a:xfrm>
        </p:spPr>
        <p:txBody>
          <a:bodyPr anchor="t"/>
          <a:lstStyle>
            <a:lvl1pPr marL="0" indent="0">
              <a:buNone/>
              <a:defRPr sz="1600" cap="all">
                <a:solidFill>
                  <a:srgbClr val="ED8428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Date Placeholder 7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70109A-5CE3-4D61-8E66-D4C98575B8CC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6" name="Footer Placeholder 8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9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7E9A98-FA58-4F29-899D-B14E1C4B177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24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013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B11A2A-311A-4ABE-91B2-EB13664180FA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1EDFA5-E3B6-4F2D-B9F3-EEA1471373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64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8058150" y="599727"/>
            <a:ext cx="3687318" cy="5816946"/>
          </a:xfrm>
          <a:prstGeom prst="rect">
            <a:avLst/>
          </a:prstGeom>
          <a:solidFill>
            <a:srgbClr val="465359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3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204197" y="863595"/>
            <a:ext cx="3124203" cy="4807329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74926" y="863595"/>
            <a:ext cx="7161626" cy="4807329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/>
          <p:nvPr/>
        </p:nvSpPr>
        <p:spPr>
          <a:xfrm>
            <a:off x="446538" y="457200"/>
            <a:ext cx="3703320" cy="94997"/>
          </a:xfrm>
          <a:prstGeom prst="rect">
            <a:avLst/>
          </a:prstGeom>
          <a:solidFill>
            <a:srgbClr val="969FA7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6" name="Rectangle 8"/>
          <p:cNvSpPr/>
          <p:nvPr/>
        </p:nvSpPr>
        <p:spPr>
          <a:xfrm>
            <a:off x="8042148" y="453642"/>
            <a:ext cx="3703320" cy="98554"/>
          </a:xfrm>
          <a:prstGeom prst="rect">
            <a:avLst/>
          </a:prstGeom>
          <a:solidFill>
            <a:srgbClr val="465359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7" name="Rectangle 9"/>
          <p:cNvSpPr/>
          <p:nvPr/>
        </p:nvSpPr>
        <p:spPr>
          <a:xfrm>
            <a:off x="4241828" y="457200"/>
            <a:ext cx="3703320" cy="91440"/>
          </a:xfrm>
          <a:prstGeom prst="rect">
            <a:avLst/>
          </a:prstGeom>
          <a:solidFill>
            <a:srgbClr val="ED8428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8" name="Date Placeholder 10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9F84CA-4125-45FD-A592-6F324B65FAE8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9" name="Footer Placeholder 11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Slide Number Placeholder 12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52DE58-61FB-43DB-848C-98C7CEDD7BF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48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18872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81192" y="2340864"/>
            <a:ext cx="11029611" cy="36344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7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402E15-F5F6-4DDB-AB30-39CC627C52D9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5" name="Footer Placeholder 8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9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B1BDD1-7B3E-470F-A37B-0588132E49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51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7818" y="5141972"/>
            <a:ext cx="11290855" cy="1258827"/>
          </a:xfrm>
          <a:prstGeom prst="rect">
            <a:avLst/>
          </a:prstGeom>
          <a:solidFill>
            <a:srgbClr val="465359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2393954"/>
            <a:ext cx="11029611" cy="2147468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581192" y="4541413"/>
            <a:ext cx="11029611" cy="600559"/>
          </a:xfrm>
        </p:spPr>
        <p:txBody>
          <a:bodyPr anchor="t"/>
          <a:lstStyle>
            <a:lvl1pPr marL="0" indent="0">
              <a:buNone/>
              <a:defRPr cap="all">
                <a:solidFill>
                  <a:srgbClr val="ED8428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33E98B-0EED-4ACB-90CD-8B91742E48D3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6" name="Footer Placeholder 8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9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7C8720-BC1C-49A9-9224-C5A9F89CC6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21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81192" y="2227999"/>
            <a:ext cx="5194770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416043" y="2227999"/>
            <a:ext cx="5194770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3C7C1A-D0DB-40F0-BD35-76585C802C34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512F00-BB59-4B21-B2E2-75D36A5E2C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35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81192" y="2250887"/>
            <a:ext cx="5194770" cy="557784"/>
          </a:xfrm>
        </p:spPr>
        <p:txBody>
          <a:bodyPr>
            <a:noAutofit/>
          </a:bodyPr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4294967295"/>
          </p:nvPr>
        </p:nvSpPr>
        <p:spPr>
          <a:xfrm>
            <a:off x="581192" y="2926052"/>
            <a:ext cx="5194770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4294967295"/>
          </p:nvPr>
        </p:nvSpPr>
        <p:spPr>
          <a:xfrm>
            <a:off x="6416043" y="2250896"/>
            <a:ext cx="5194770" cy="553376"/>
          </a:xfrm>
        </p:spPr>
        <p:txBody>
          <a:bodyPr>
            <a:noAutofit/>
          </a:bodyPr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294967295"/>
          </p:nvPr>
        </p:nvSpPr>
        <p:spPr>
          <a:xfrm>
            <a:off x="6416033" y="2926052"/>
            <a:ext cx="5194770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934024-B3BC-4F08-8BF4-08E35A698FB3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82FA80-EE32-45FA-A261-4B55FE6A13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65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75898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531F45-8B65-47B8-95D4-57E3CF98A00C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711763-24A2-4ED0-92E7-95ECA034A68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7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9684D9-60F1-4395-AB07-D4F886920E5E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AF4306-4B92-43BB-BEF6-9EF509EAE38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1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447818" y="601199"/>
            <a:ext cx="3682718" cy="5815474"/>
          </a:xfrm>
          <a:prstGeom prst="rect">
            <a:avLst/>
          </a:prstGeom>
          <a:solidFill>
            <a:srgbClr val="465359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767858" y="933446"/>
            <a:ext cx="3031848" cy="1722418"/>
          </a:xfrm>
        </p:spPr>
        <p:txBody>
          <a:bodyPr/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900927" y="1179832"/>
            <a:ext cx="6650988" cy="4658218"/>
          </a:xfrm>
        </p:spPr>
        <p:txBody>
          <a:bodyPr/>
          <a:lstStyle>
            <a:lvl1pPr>
              <a:spcBef>
                <a:spcPts val="500"/>
              </a:spcBef>
              <a:defRPr sz="2000">
                <a:solidFill>
                  <a:srgbClr val="3D3D3D"/>
                </a:solidFill>
              </a:defRPr>
            </a:lvl1pPr>
            <a:lvl2pPr>
              <a:defRPr sz="1800">
                <a:solidFill>
                  <a:srgbClr val="3D3D3D"/>
                </a:solidFill>
              </a:defRPr>
            </a:lvl2pPr>
            <a:lvl3pPr>
              <a:spcBef>
                <a:spcPts val="400"/>
              </a:spcBef>
              <a:defRPr sz="1600">
                <a:solidFill>
                  <a:srgbClr val="3D3D3D"/>
                </a:solidFill>
              </a:defRPr>
            </a:lvl3pPr>
            <a:lvl4pPr>
              <a:defRPr sz="1400">
                <a:solidFill>
                  <a:srgbClr val="3D3D3D"/>
                </a:solidFill>
              </a:defRPr>
            </a:lvl4pPr>
            <a:lvl5pPr>
              <a:defRPr sz="1400">
                <a:solidFill>
                  <a:srgbClr val="3D3D3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767858" y="2836651"/>
            <a:ext cx="3031848" cy="3001389"/>
          </a:xfrm>
        </p:spPr>
        <p:txBody>
          <a:bodyPr anchor="t"/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/>
          <p:cNvSpPr txBox="1">
            <a:spLocks noGrp="1"/>
          </p:cNvSpPr>
          <p:nvPr>
            <p:ph type="dt" sz="half" idx="7"/>
          </p:nvPr>
        </p:nvSpPr>
        <p:spPr>
          <a:xfrm>
            <a:off x="7605951" y="6456916"/>
            <a:ext cx="2844798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FD4EF6C-105F-430C-B70D-2CB70D1F1746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7" name="Footer Placeholder 9"/>
          <p:cNvSpPr txBox="1">
            <a:spLocks noGrp="1"/>
          </p:cNvSpPr>
          <p:nvPr>
            <p:ph type="ftr" sz="quarter" idx="9"/>
          </p:nvPr>
        </p:nvSpPr>
        <p:spPr>
          <a:xfrm>
            <a:off x="581192" y="6452591"/>
            <a:ext cx="6917207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10"/>
          <p:cNvSpPr txBox="1">
            <a:spLocks noGrp="1"/>
          </p:cNvSpPr>
          <p:nvPr>
            <p:ph type="sldNum" sz="quarter" idx="8"/>
          </p:nvPr>
        </p:nvSpPr>
        <p:spPr>
          <a:xfrm>
            <a:off x="10558302" y="6456916"/>
            <a:ext cx="105251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7229AF5-FC38-4B61-B1EB-65325E646D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0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81192" y="4693386"/>
            <a:ext cx="11029611" cy="56673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47818" y="641351"/>
            <a:ext cx="11290855" cy="3651244"/>
          </a:xfrm>
        </p:spPr>
        <p:txBody>
          <a:bodyPr anchor="t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581192" y="5260122"/>
            <a:ext cx="11029620" cy="998149"/>
          </a:xfrm>
        </p:spPr>
        <p:txBody>
          <a:bodyPr anchor="t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88B663-2609-44C2-B64F-AC23CE51A222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7DDAD4-3F8E-4832-BADA-9A96CEA6F21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09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81192" y="705121"/>
            <a:ext cx="11029611" cy="118955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81192" y="2335999"/>
            <a:ext cx="11029611" cy="365204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7605951" y="6423916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404040"/>
                </a:solidFill>
                <a:uFillTx/>
                <a:latin typeface="Gill Sans MT"/>
              </a:defRPr>
            </a:lvl1pPr>
          </a:lstStyle>
          <a:p>
            <a:pPr lvl="0"/>
            <a:fld id="{9DE63CF8-2BE7-4C99-8AA2-2C9401F2E7DB}" type="datetime1">
              <a:rPr lang="en-US"/>
              <a:pPr lvl="0"/>
              <a:t>5/13/2020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581192" y="6423916"/>
            <a:ext cx="6917207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all" spc="0" baseline="0">
                <a:solidFill>
                  <a:srgbClr val="404040"/>
                </a:solidFill>
                <a:uFillTx/>
                <a:latin typeface="Gill Sans MT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558302" y="6423916"/>
            <a:ext cx="105251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404040"/>
                </a:solidFill>
                <a:uFillTx/>
                <a:latin typeface="Gill Sans MT"/>
              </a:defRPr>
            </a:lvl1pPr>
          </a:lstStyle>
          <a:p>
            <a:pPr lvl="0"/>
            <a:fld id="{67D185E7-6173-4BCE-B6B0-C9BB7B4906F5}" type="slidenum">
              <a:t>‹#›</a:t>
            </a:fld>
            <a:endParaRPr lang="en-US"/>
          </a:p>
        </p:txBody>
      </p:sp>
      <p:sp>
        <p:nvSpPr>
          <p:cNvPr id="7" name="Rectangle 8"/>
          <p:cNvSpPr/>
          <p:nvPr/>
        </p:nvSpPr>
        <p:spPr>
          <a:xfrm>
            <a:off x="446538" y="457200"/>
            <a:ext cx="3703320" cy="94997"/>
          </a:xfrm>
          <a:prstGeom prst="rect">
            <a:avLst/>
          </a:prstGeom>
          <a:solidFill>
            <a:srgbClr val="465359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8" name="Rectangle 9"/>
          <p:cNvSpPr/>
          <p:nvPr/>
        </p:nvSpPr>
        <p:spPr>
          <a:xfrm>
            <a:off x="8042148" y="453642"/>
            <a:ext cx="3703320" cy="98554"/>
          </a:xfrm>
          <a:prstGeom prst="rect">
            <a:avLst/>
          </a:prstGeom>
          <a:solidFill>
            <a:srgbClr val="969FA7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9" name="Rectangle 10"/>
          <p:cNvSpPr/>
          <p:nvPr/>
        </p:nvSpPr>
        <p:spPr>
          <a:xfrm>
            <a:off x="4241828" y="457200"/>
            <a:ext cx="3703320" cy="91440"/>
          </a:xfrm>
          <a:prstGeom prst="rect">
            <a:avLst/>
          </a:prstGeom>
          <a:solidFill>
            <a:srgbClr val="ED8428"/>
          </a:solidFill>
          <a:ln cap="rnd">
            <a:noFill/>
            <a:prstDash val="solid"/>
          </a:ln>
        </p:spPr>
        <p:txBody>
          <a:bodyPr lIns="0" tIns="0" rIns="0" bIns="0"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2800" b="0" i="0" u="none" strike="noStrike" kern="1200" cap="all" spc="0" baseline="0">
          <a:solidFill>
            <a:srgbClr val="404040"/>
          </a:solidFill>
          <a:uFillTx/>
          <a:latin typeface="Gill Sans MT"/>
        </a:defRPr>
      </a:lvl1pPr>
    </p:titleStyle>
    <p:bodyStyle>
      <a:lvl1pPr marL="306003" marR="0" lvl="0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ED8428"/>
        </a:buClr>
        <a:buSzPct val="92000"/>
        <a:buFont typeface="Wingdings 2" pitchFamily="18"/>
        <a:buChar char=""/>
        <a:tabLst/>
        <a:defRPr lang="en-US" sz="1800" b="0" i="0" u="none" strike="noStrike" kern="1200" cap="none" spc="0" baseline="0">
          <a:solidFill>
            <a:srgbClr val="404040"/>
          </a:solidFill>
          <a:uFillTx/>
          <a:latin typeface="Gill Sans MT"/>
        </a:defRPr>
      </a:lvl1pPr>
      <a:lvl2pPr marL="630003" marR="0" lvl="1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ED8428"/>
        </a:buClr>
        <a:buSzPct val="92000"/>
        <a:buFont typeface="Wingdings 2" pitchFamily="18"/>
        <a:buChar char=""/>
        <a:tabLst/>
        <a:defRPr lang="en-US" sz="1600" b="0" i="0" u="none" strike="noStrike" kern="1200" cap="none" spc="0" baseline="0">
          <a:solidFill>
            <a:srgbClr val="404040"/>
          </a:solidFill>
          <a:uFillTx/>
          <a:latin typeface="Gill Sans MT"/>
        </a:defRPr>
      </a:lvl2pPr>
      <a:lvl3pPr marL="899998" marR="0" lvl="2" indent="-270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ED8428"/>
        </a:buClr>
        <a:buSzPct val="92000"/>
        <a:buFont typeface="Wingdings 2" pitchFamily="18"/>
        <a:buChar char=""/>
        <a:tabLst/>
        <a:defRPr lang="en-US" sz="1400" b="0" i="0" u="none" strike="noStrike" kern="1200" cap="none" spc="0" baseline="0">
          <a:solidFill>
            <a:srgbClr val="404040"/>
          </a:solidFill>
          <a:uFillTx/>
          <a:latin typeface="Gill Sans MT"/>
        </a:defRPr>
      </a:lvl3pPr>
      <a:lvl4pPr marL="1242002" marR="0" lvl="3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ED8428"/>
        </a:buClr>
        <a:buSzPct val="92000"/>
        <a:buFont typeface="Wingdings 2" pitchFamily="18"/>
        <a:buChar char=""/>
        <a:tabLst/>
        <a:defRPr lang="en-US" sz="1200" b="0" i="0" u="none" strike="noStrike" kern="1200" cap="none" spc="0" baseline="0">
          <a:solidFill>
            <a:srgbClr val="404040"/>
          </a:solidFill>
          <a:uFillTx/>
          <a:latin typeface="Gill Sans MT"/>
        </a:defRPr>
      </a:lvl4pPr>
      <a:lvl5pPr marL="1602001" marR="0" lvl="4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ED8428"/>
        </a:buClr>
        <a:buSzPct val="92000"/>
        <a:buFont typeface="Wingdings 2" pitchFamily="18"/>
        <a:buChar char=""/>
        <a:tabLst/>
        <a:defRPr lang="en-US" sz="1200" b="0" i="0" u="none" strike="noStrike" kern="1200" cap="none" spc="0" baseline="0">
          <a:solidFill>
            <a:srgbClr val="404040"/>
          </a:solidFill>
          <a:uFillTx/>
          <a:latin typeface="Gill Sans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https://www.youtube.com/embed/UlvTARiC5fM?feature=oembed" TargetMode="External"/><Relationship Id="rId1" Type="http://schemas.openxmlformats.org/officeDocument/2006/relationships/video" Target="NULL" TargetMode="Externa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000000"/>
          </a:solidFill>
          <a:ln cap="rnd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9639"/>
          <a:stretch>
            <a:fillRect/>
          </a:stretch>
        </p:blipFill>
        <p:spPr>
          <a:xfrm>
            <a:off x="18" y="9"/>
            <a:ext cx="12191978" cy="6857990"/>
          </a:xfrm>
          <a:prstGeom prst="rect">
            <a:avLst/>
          </a:prstGeom>
          <a:noFill/>
          <a:ln cap="rnd">
            <a:noFill/>
          </a:ln>
        </p:spPr>
      </p:pic>
      <p:sp>
        <p:nvSpPr>
          <p:cNvPr id="4" name="Rectangle 10"/>
          <p:cNvSpPr>
            <a:spLocks noMove="1" noResize="1"/>
          </p:cNvSpPr>
          <p:nvPr/>
        </p:nvSpPr>
        <p:spPr>
          <a:xfrm>
            <a:off x="514057" y="457200"/>
            <a:ext cx="5010912" cy="91440"/>
          </a:xfrm>
          <a:prstGeom prst="rect">
            <a:avLst/>
          </a:prstGeom>
          <a:solidFill>
            <a:srgbClr val="465359"/>
          </a:solidFill>
          <a:ln cap="rnd">
            <a:noFill/>
            <a:prstDash val="solid"/>
          </a:ln>
        </p:spPr>
        <p:txBody>
          <a:bodyPr lIns="0" tIns="0" rIns="0" bIns="0">
            <a:noAutofit/>
          </a:bodyPr>
          <a:lstStyle/>
          <a:p>
            <a:endParaRPr lang="es-ES"/>
          </a:p>
        </p:txBody>
      </p:sp>
      <p:sp>
        <p:nvSpPr>
          <p:cNvPr id="5" name="Rectangle 12"/>
          <p:cNvSpPr>
            <a:spLocks noMove="1" noResize="1"/>
          </p:cNvSpPr>
          <p:nvPr/>
        </p:nvSpPr>
        <p:spPr>
          <a:xfrm>
            <a:off x="515584" y="601199"/>
            <a:ext cx="5009384" cy="5789368"/>
          </a:xfrm>
          <a:prstGeom prst="rect">
            <a:avLst/>
          </a:prstGeom>
          <a:solidFill>
            <a:srgbClr val="465359"/>
          </a:solidFill>
          <a:ln cap="rnd">
            <a:noFill/>
            <a:prstDash val="solid"/>
          </a:ln>
        </p:spPr>
        <p:txBody>
          <a:bodyPr lIns="0" tIns="0" rIns="0" bIns="0">
            <a:noAutofit/>
          </a:bodyPr>
          <a:lstStyle/>
          <a:p>
            <a:endParaRPr lang="es-ES"/>
          </a:p>
        </p:txBody>
      </p:sp>
      <p:sp>
        <p:nvSpPr>
          <p:cNvPr id="6" name="Títol 1"/>
          <p:cNvSpPr txBox="1">
            <a:spLocks noGrp="1"/>
          </p:cNvSpPr>
          <p:nvPr>
            <p:ph type="ctrTitle"/>
          </p:nvPr>
        </p:nvSpPr>
        <p:spPr>
          <a:xfrm>
            <a:off x="837124" y="1419221"/>
            <a:ext cx="4320229" cy="2395115"/>
          </a:xfrm>
        </p:spPr>
        <p:txBody>
          <a:bodyPr/>
          <a:lstStyle/>
          <a:p>
            <a:pPr lvl="0"/>
            <a:r>
              <a:rPr lang="ca-ES" sz="4000">
                <a:solidFill>
                  <a:srgbClr val="FFFFFF"/>
                </a:solidFill>
              </a:rPr>
              <a:t>TIME MACHINE</a:t>
            </a:r>
          </a:p>
        </p:txBody>
      </p:sp>
      <p:sp>
        <p:nvSpPr>
          <p:cNvPr id="7" name="Subtítol 2"/>
          <p:cNvSpPr txBox="1">
            <a:spLocks noGrp="1"/>
          </p:cNvSpPr>
          <p:nvPr>
            <p:ph type="subTitle" idx="1"/>
          </p:nvPr>
        </p:nvSpPr>
        <p:spPr>
          <a:xfrm>
            <a:off x="837124" y="3824578"/>
            <a:ext cx="4320229" cy="1614199"/>
          </a:xfrm>
        </p:spPr>
        <p:txBody>
          <a:bodyPr/>
          <a:lstStyle/>
          <a:p>
            <a:pPr lvl="0"/>
            <a:r>
              <a:rPr lang="ca-ES" sz="1800">
                <a:solidFill>
                  <a:srgbClr val="FFFFFF"/>
                </a:solidFill>
              </a:rPr>
              <a:t>Una nova dimensió al passat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images-na.ssl-images-amazon.com/images/I/71YQPyii5vL._SL1500_.jp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03" b="7017"/>
          <a:stretch>
            <a:fillRect/>
          </a:stretch>
        </p:blipFill>
        <p:spPr>
          <a:xfrm>
            <a:off x="952503" y="577516"/>
            <a:ext cx="10287000" cy="6280483"/>
          </a:xfrm>
          <a:prstGeom prst="rect">
            <a:avLst/>
          </a:prstGeom>
          <a:noFill/>
          <a:ln cap="rnd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time machine kaplan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543446" y="2162592"/>
            <a:ext cx="5107170" cy="2872121"/>
          </a:xfrm>
          <a:prstGeom prst="rect">
            <a:avLst/>
          </a:prstGeom>
          <a:noFill/>
          <a:ln cap="rnd">
            <a:noFill/>
          </a:ln>
        </p:spPr>
      </p:pic>
      <p:pic>
        <p:nvPicPr>
          <p:cNvPr id="3" name="Picture 4" descr="https://i.pinimg.com/originals/d0/a2/9b/d0a29b8ef14b79c20e78075073ef3154.jp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945102" y="3882185"/>
            <a:ext cx="2095000" cy="2095000"/>
          </a:xfrm>
          <a:prstGeom prst="rect">
            <a:avLst/>
          </a:prstGeom>
          <a:noFill/>
          <a:ln cap="rnd">
            <a:noFill/>
          </a:ln>
        </p:spPr>
      </p:pic>
      <p:pic>
        <p:nvPicPr>
          <p:cNvPr id="4" name="Picture 6" descr="Image result for big data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274682" y="1155993"/>
            <a:ext cx="3435848" cy="2520863"/>
          </a:xfrm>
          <a:prstGeom prst="rect">
            <a:avLst/>
          </a:prstGeom>
          <a:noFill/>
          <a:ln cap="rnd">
            <a:noFill/>
          </a:ln>
        </p:spPr>
      </p:pic>
      <p:sp>
        <p:nvSpPr>
          <p:cNvPr id="5" name="Fletxa: dreta 3"/>
          <p:cNvSpPr/>
          <p:nvPr/>
        </p:nvSpPr>
        <p:spPr>
          <a:xfrm>
            <a:off x="4771147" y="3219657"/>
            <a:ext cx="1459830" cy="914400"/>
          </a:xfrm>
          <a:custGeom>
            <a:avLst>
              <a:gd name="f0" fmla="val 1483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ED8428"/>
          </a:solidFill>
          <a:ln w="22229" cap="rnd">
            <a:solidFill>
              <a:srgbClr val="AE5F1A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1800" b="0" i="0" u="none" strike="noStrike" kern="1200" cap="none" spc="0" baseline="0">
              <a:solidFill>
                <a:srgbClr val="FFFFFF"/>
              </a:solidFill>
              <a:uFillTx/>
              <a:latin typeface="Gill Sans M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a-ES"/>
              <a:t>Time Machine – un viatge al passat</a:t>
            </a:r>
          </a:p>
        </p:txBody>
      </p:sp>
      <p:sp>
        <p:nvSpPr>
          <p:cNvPr id="3" name="Contenidor de contingut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Infraestructura orientada a connectar les dades històriques de qualsevol tipus en un entorn amigable i obert</a:t>
            </a:r>
          </a:p>
          <a:p>
            <a:pPr lvl="0"/>
            <a:r>
              <a:rPr lang="en-US"/>
              <a:t>Utilitzant les dades massives (Big Data) des de diferents fonts (històriques, demogràfiques, econòmiques, geogràfiques, etc…) pretèn revolucionar la nostra manera d'experimentar la història i la cultura europees.</a:t>
            </a:r>
          </a:p>
          <a:p>
            <a:pPr lvl="0"/>
            <a:r>
              <a:rPr lang="en-US"/>
              <a:t>Projecte fruit d’una col·laboració internacional per construir un mapa de la història europea que abasti milers d'anys.</a:t>
            </a:r>
            <a:endParaRPr lang="ca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a-ES"/>
              <a:t>Time Machine – un viatge al passat</a:t>
            </a:r>
          </a:p>
        </p:txBody>
      </p:sp>
      <p:sp>
        <p:nvSpPr>
          <p:cNvPr id="3" name="Contenidor de contingut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D’accés obert, preten ser un recurs que ajudarà a tot el món, de de l’academia fins a la indústria, i que permetrà al públic en general a explorar el seu propi passat.</a:t>
            </a:r>
          </a:p>
          <a:p>
            <a:pPr lvl="0"/>
            <a:r>
              <a:rPr lang="en-US"/>
              <a:t>Un lloc de trobada entre ciència i la Tecnologia on s’utilitzarà les darreres eines desenvolupades al voltant de la visualització i la innovació.  Econsorci de més de 300 entitats de 34 països, entre les quals destaquen les principals organitzacions acadèmiques i de recerca, institucions de patrimoni cultural i empreses privades. </a:t>
            </a:r>
            <a:endParaRPr lang="ca-E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itjans en línia 3" title="Time Machine - A Common History for the Continent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639062" y="1155390"/>
            <a:ext cx="8913872" cy="5014048"/>
          </a:xfrm>
          <a:prstGeom prst="rect">
            <a:avLst/>
          </a:prstGeom>
          <a:noFill/>
          <a:ln cap="rnd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Dividend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181</Words>
  <Application>Microsoft Office PowerPoint</Application>
  <PresentationFormat>Pantalla panoràmica</PresentationFormat>
  <Paragraphs>9</Paragraphs>
  <Slides>6</Slides>
  <Notes>0</Notes>
  <HiddenSlides>0</HiddenSlides>
  <MMClips>1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Wingdings 2</vt:lpstr>
      <vt:lpstr>DividendVTI</vt:lpstr>
      <vt:lpstr>TIME MACHINE</vt:lpstr>
      <vt:lpstr>Presentació del PowerPoint</vt:lpstr>
      <vt:lpstr>Presentació del PowerPoint</vt:lpstr>
      <vt:lpstr>Time Machine – un viatge al passat</vt:lpstr>
      <vt:lpstr>Time Machine – un viatge al passat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MACHINE</dc:title>
  <dc:creator>Oriol Vicente Campos</dc:creator>
  <cp:lastModifiedBy>Nuria Claver Lopez</cp:lastModifiedBy>
  <cp:revision>2</cp:revision>
  <dcterms:created xsi:type="dcterms:W3CDTF">2019-06-20T06:12:52Z</dcterms:created>
  <dcterms:modified xsi:type="dcterms:W3CDTF">2020-05-13T09:45:41Z</dcterms:modified>
</cp:coreProperties>
</file>