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9" r:id="rId3"/>
    <p:sldId id="270" r:id="rId4"/>
    <p:sldId id="273" r:id="rId5"/>
    <p:sldId id="274" r:id="rId6"/>
    <p:sldId id="271" r:id="rId7"/>
    <p:sldId id="272" r:id="rId8"/>
    <p:sldId id="258" r:id="rId9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" userDrawn="1">
          <p15:clr>
            <a:srgbClr val="A4A3A4"/>
          </p15:clr>
        </p15:guide>
        <p15:guide id="2" pos="15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550A"/>
    <a:srgbClr val="1E130F"/>
    <a:srgbClr val="140C0C"/>
    <a:srgbClr val="995608"/>
    <a:srgbClr val="99540B"/>
    <a:srgbClr val="9A5607"/>
    <a:srgbClr val="8642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4"/>
    <p:restoredTop sz="94696"/>
  </p:normalViewPr>
  <p:slideViewPr>
    <p:cSldViewPr snapToGrid="0" snapToObjects="1" showGuides="1">
      <p:cViewPr varScale="1">
        <p:scale>
          <a:sx n="201" d="100"/>
          <a:sy n="201" d="100"/>
        </p:scale>
        <p:origin x="1224" y="184"/>
      </p:cViewPr>
      <p:guideLst>
        <p:guide orient="horz" pos="300"/>
        <p:guide pos="1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s-ES_tradnl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 Regular"/>
              </a:defRPr>
            </a:lvl1pPr>
          </a:lstStyle>
          <a:p>
            <a:fld id="{EE23D906-6A35-814F-871E-EB506D1A378B}" type="datetimeFigureOut">
              <a:rPr lang="es-ES_tradnl" smtClean="0"/>
              <a:pPr/>
              <a:t>12/4/18</a:t>
            </a:fld>
            <a:endParaRPr lang="es-ES_tradnl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s-ES_tradnl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 Regular"/>
              </a:defRPr>
            </a:lvl1pPr>
          </a:lstStyle>
          <a:p>
            <a:fld id="{933DBAD9-78FB-5942-B5B5-ABCEEAB537D2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181635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DBAD9-78FB-5942-B5B5-ABCEEAB537D2}" type="slidenum">
              <a:rPr lang="es-ES_tradnl" smtClean="0"/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72346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6E9D-EA70-F34D-ADCF-CC0E01E4D408}" type="datetimeFigureOut">
              <a:rPr lang="es-ES" smtClean="0"/>
              <a:t>12/4/18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E17D-E6DF-074E-96E6-4D2DDC6C54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200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6E9D-EA70-F34D-ADCF-CC0E01E4D408}" type="datetimeFigureOut">
              <a:rPr lang="es-ES" smtClean="0"/>
              <a:t>12/4/18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E17D-E6DF-074E-96E6-4D2DDC6C54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341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6E9D-EA70-F34D-ADCF-CC0E01E4D408}" type="datetimeFigureOut">
              <a:rPr lang="es-ES" smtClean="0"/>
              <a:t>12/4/18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E17D-E6DF-074E-96E6-4D2DDC6C54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287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6E9D-EA70-F34D-ADCF-CC0E01E4D408}" type="datetimeFigureOut">
              <a:rPr lang="es-ES" smtClean="0"/>
              <a:t>12/4/18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E17D-E6DF-074E-96E6-4D2DDC6C54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3253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6E9D-EA70-F34D-ADCF-CC0E01E4D408}" type="datetimeFigureOut">
              <a:rPr lang="es-ES" smtClean="0"/>
              <a:t>12/4/18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E17D-E6DF-074E-96E6-4D2DDC6C54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300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6E9D-EA70-F34D-ADCF-CC0E01E4D408}" type="datetimeFigureOut">
              <a:rPr lang="es-ES" smtClean="0"/>
              <a:t>12/4/18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E17D-E6DF-074E-96E6-4D2DDC6C54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8042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6E9D-EA70-F34D-ADCF-CC0E01E4D408}" type="datetimeFigureOut">
              <a:rPr lang="es-ES" smtClean="0"/>
              <a:t>12/4/18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E17D-E6DF-074E-96E6-4D2DDC6C54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2128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6E9D-EA70-F34D-ADCF-CC0E01E4D408}" type="datetimeFigureOut">
              <a:rPr lang="es-ES" smtClean="0"/>
              <a:t>12/4/18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E17D-E6DF-074E-96E6-4D2DDC6C54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421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6E9D-EA70-F34D-ADCF-CC0E01E4D408}" type="datetimeFigureOut">
              <a:rPr lang="es-ES" smtClean="0"/>
              <a:t>12/4/18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E17D-E6DF-074E-96E6-4D2DDC6C54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899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6E9D-EA70-F34D-ADCF-CC0E01E4D408}" type="datetimeFigureOut">
              <a:rPr lang="es-ES" smtClean="0"/>
              <a:t>12/4/18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E17D-E6DF-074E-96E6-4D2DDC6C54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2660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6E9D-EA70-F34D-ADCF-CC0E01E4D408}" type="datetimeFigureOut">
              <a:rPr lang="es-ES" smtClean="0"/>
              <a:t>12/4/18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E17D-E6DF-074E-96E6-4D2DDC6C54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0924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 Regular"/>
              </a:defRPr>
            </a:lvl1pPr>
          </a:lstStyle>
          <a:p>
            <a:fld id="{FEFC6E9D-EA70-F34D-ADCF-CC0E01E4D408}" type="datetimeFigureOut">
              <a:rPr lang="es-ES" smtClean="0"/>
              <a:pPr/>
              <a:t>12/4/18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 Regular"/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 Regular"/>
              </a:defRPr>
            </a:lvl1pPr>
          </a:lstStyle>
          <a:p>
            <a:fld id="{8966E17D-E6DF-074E-96E6-4D2DDC6C5480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94520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tx1"/>
          </a:solidFill>
          <a:latin typeface="Arial Regular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Arial Regular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Arial Regular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Arial Regular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Arial Regular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Arial Regular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-29633" y="-1"/>
            <a:ext cx="1587500" cy="6340409"/>
          </a:xfrm>
          <a:prstGeom prst="rect">
            <a:avLst/>
          </a:prstGeom>
          <a:solidFill>
            <a:srgbClr val="9B550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Arial Regular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557867" y="0"/>
            <a:ext cx="7586132" cy="6340410"/>
          </a:xfrm>
          <a:prstGeom prst="rect">
            <a:avLst/>
          </a:prstGeom>
          <a:solidFill>
            <a:srgbClr val="140C0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Arial Regular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08717" y="1058859"/>
            <a:ext cx="7586133" cy="578909"/>
          </a:xfrm>
        </p:spPr>
        <p:txBody>
          <a:bodyPr>
            <a:normAutofit fontScale="90000"/>
          </a:bodyPr>
          <a:lstStyle/>
          <a:p>
            <a:pPr algn="l"/>
            <a:r>
              <a:rPr lang="es-E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TÍTOL</a:t>
            </a:r>
          </a:p>
        </p:txBody>
      </p:sp>
      <p:pic>
        <p:nvPicPr>
          <p:cNvPr id="5" name="Imagen 4" descr="logoFUAB nou abril 200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6694" y="217710"/>
            <a:ext cx="2093516" cy="350042"/>
          </a:xfrm>
          <a:prstGeom prst="rect">
            <a:avLst/>
          </a:prstGeom>
        </p:spPr>
      </p:pic>
      <p:pic>
        <p:nvPicPr>
          <p:cNvPr id="4" name="Imagen 3" descr="edifici blanc.jp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47664" y="2065337"/>
            <a:ext cx="7596336" cy="4275071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53AB950A-9E74-1743-BCCE-22B5AAB021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144" y="6438176"/>
            <a:ext cx="2016756" cy="383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298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 rot="4296863" flipH="1">
            <a:off x="-65387" y="-1134537"/>
            <a:ext cx="1746851" cy="2914930"/>
          </a:xfrm>
          <a:prstGeom prst="rect">
            <a:avLst/>
          </a:prstGeom>
          <a:solidFill>
            <a:srgbClr val="9A5607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>
              <a:latin typeface="Arial Regular"/>
            </a:endParaRPr>
          </a:p>
        </p:txBody>
      </p:sp>
      <p:pic>
        <p:nvPicPr>
          <p:cNvPr id="4" name="Imagen 3" descr="logoFUAB nou abril 20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120" y="209899"/>
            <a:ext cx="2093516" cy="350042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586824" y="1715189"/>
            <a:ext cx="7364998" cy="4134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Rum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velignis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prae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comnistrum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utae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consequam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simi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totatur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saerovitam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asit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occab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illupis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sectempor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qui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pernatis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reic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testiandae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457200" indent="-457200">
              <a:buFont typeface="Arial"/>
              <a:buChar char="•"/>
            </a:pPr>
            <a:endParaRPr lang="es-ES_tradnl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/>
              <a:buChar char="•"/>
            </a:pP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Uciistr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uptatuscias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cor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sequodipsam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repeles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mos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de vendes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exped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mosseque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conet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odipsam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inctur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aliquas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eumente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ndiorior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quo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qui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delecatusaes</a:t>
            </a:r>
            <a:endParaRPr lang="es-ES_tradnl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>
              <a:buFont typeface="Arial"/>
              <a:buChar char="•"/>
            </a:pP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Adiam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voloremporit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praeprehent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autem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doluptature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ex et que et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molorer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chillitatiis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intia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conseque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maio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eventiunt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, vello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blatiuscia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volecatur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>
              <a:buFont typeface="Arial"/>
              <a:buChar char="•"/>
            </a:pPr>
            <a:endParaRPr lang="es-ES_tradnl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/>
              <a:buChar char="•"/>
            </a:pP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pra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idis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ento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occus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plament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quo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tes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volupieni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blam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res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venem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velendam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incto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es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eost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nonseque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voluptassust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ES_tradnl" sz="30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058902" y="628167"/>
            <a:ext cx="33990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400" b="1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Molorer</a:t>
            </a:r>
            <a:r>
              <a:rPr lang="es-ES_tradnl" sz="4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4400" b="1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chillitatiis</a:t>
            </a:r>
            <a:endParaRPr lang="es-E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Rectángulo 59"/>
          <p:cNvSpPr/>
          <p:nvPr/>
        </p:nvSpPr>
        <p:spPr>
          <a:xfrm rot="2700680">
            <a:off x="8481102" y="2810690"/>
            <a:ext cx="1429873" cy="1410528"/>
          </a:xfrm>
          <a:prstGeom prst="rect">
            <a:avLst/>
          </a:prstGeom>
          <a:solidFill>
            <a:srgbClr val="995608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s-ES_tradnl" dirty="0">
              <a:latin typeface="Arial Regular"/>
            </a:endParaRPr>
          </a:p>
        </p:txBody>
      </p:sp>
      <p:sp>
        <p:nvSpPr>
          <p:cNvPr id="61" name="CuadroTexto 60"/>
          <p:cNvSpPr txBox="1"/>
          <p:nvPr/>
        </p:nvSpPr>
        <p:spPr>
          <a:xfrm>
            <a:off x="8487001" y="3238788"/>
            <a:ext cx="854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8/9</a:t>
            </a:r>
            <a:endParaRPr lang="es-E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86783E13-FE03-7E4D-A47F-E6199A186B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144" y="6438176"/>
            <a:ext cx="2016756" cy="383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746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ángulo 27"/>
          <p:cNvSpPr/>
          <p:nvPr/>
        </p:nvSpPr>
        <p:spPr>
          <a:xfrm rot="5400000">
            <a:off x="4633499" y="-3238652"/>
            <a:ext cx="1271847" cy="7749152"/>
          </a:xfrm>
          <a:prstGeom prst="rect">
            <a:avLst/>
          </a:prstGeom>
          <a:solidFill>
            <a:srgbClr val="1E130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s-ES_tradnl" dirty="0">
              <a:latin typeface="Arial Regular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463037" y="1663804"/>
            <a:ext cx="7364998" cy="4113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Rum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velignis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prae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comnistrum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utae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consequam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simi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totatur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saerovitam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asit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occab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illupis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sectempor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qui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pernatis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reic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testiandae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457200" indent="-457200">
              <a:buFont typeface="Arial"/>
              <a:buChar char="•"/>
            </a:pPr>
            <a:endParaRPr lang="es-ES_tradnl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/>
              <a:buChar char="•"/>
            </a:pP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Uciistr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uptatuscias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cor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sequodipsam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repeles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mos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de vendes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exped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mosseque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conet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odipsam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inctur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aliquas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eumente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ndiorior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quo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qui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delecatusaes</a:t>
            </a:r>
            <a:endParaRPr lang="es-ES_tradnl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>
              <a:buFont typeface="Arial"/>
              <a:buChar char="•"/>
            </a:pP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Adiam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voloremporit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praeprehent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autem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doluptature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ex et que et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molorer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chillitatiis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intia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conseque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maio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eventiunt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, vello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blatiuscia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volecatur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>
              <a:buFont typeface="Arial"/>
              <a:buChar char="•"/>
            </a:pPr>
            <a:endParaRPr lang="es-ES_tradnl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/>
              <a:buChar char="•"/>
            </a:pP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pra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idis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ento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occus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plament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quo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tes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volupieni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blam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res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venem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velendam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incto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es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eost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nonseque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voluptassust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2965500" y="571197"/>
            <a:ext cx="37210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400" b="1" baseline="30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Molorer</a:t>
            </a:r>
            <a:r>
              <a:rPr lang="es-ES_tradnl" sz="44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4400" b="1" baseline="30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chillitatiis</a:t>
            </a:r>
            <a:endParaRPr lang="es-ES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Rectángulo 59"/>
          <p:cNvSpPr/>
          <p:nvPr/>
        </p:nvSpPr>
        <p:spPr>
          <a:xfrm rot="2700680">
            <a:off x="8240889" y="5967312"/>
            <a:ext cx="1836449" cy="1811603"/>
          </a:xfrm>
          <a:prstGeom prst="rect">
            <a:avLst/>
          </a:prstGeom>
          <a:solidFill>
            <a:srgbClr val="995608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s-ES_tradnl" dirty="0">
              <a:latin typeface="Arial Regular"/>
            </a:endParaRPr>
          </a:p>
        </p:txBody>
      </p:sp>
      <p:sp>
        <p:nvSpPr>
          <p:cNvPr id="61" name="CuadroTexto 60"/>
          <p:cNvSpPr txBox="1"/>
          <p:nvPr/>
        </p:nvSpPr>
        <p:spPr>
          <a:xfrm>
            <a:off x="8486495" y="6357396"/>
            <a:ext cx="854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8/9</a:t>
            </a:r>
            <a:endParaRPr lang="es-E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 rot="5400000">
            <a:off x="-172088" y="-434574"/>
            <a:ext cx="1271848" cy="2140996"/>
          </a:xfrm>
          <a:prstGeom prst="rect">
            <a:avLst/>
          </a:prstGeom>
          <a:solidFill>
            <a:srgbClr val="995608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s-ES_tradnl" dirty="0">
              <a:latin typeface="Arial Regular"/>
            </a:endParaRPr>
          </a:p>
        </p:txBody>
      </p:sp>
      <p:pic>
        <p:nvPicPr>
          <p:cNvPr id="4" name="Imagen 3" descr="logoFUAB nou abril 20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192" y="206128"/>
            <a:ext cx="2093516" cy="350042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EA462F4-87D8-2A49-969D-2FCCA6878D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144" y="6438176"/>
            <a:ext cx="2016756" cy="383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52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ángulo 27"/>
          <p:cNvSpPr/>
          <p:nvPr/>
        </p:nvSpPr>
        <p:spPr>
          <a:xfrm rot="5400000">
            <a:off x="4667595" y="-3204557"/>
            <a:ext cx="1271847" cy="7680961"/>
          </a:xfrm>
          <a:prstGeom prst="rect">
            <a:avLst/>
          </a:prstGeom>
          <a:solidFill>
            <a:srgbClr val="1E130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s-ES_tradnl" dirty="0">
              <a:latin typeface="Arial Regular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959150" y="633005"/>
            <a:ext cx="38543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400" b="1" baseline="30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Molorer</a:t>
            </a:r>
            <a:r>
              <a:rPr lang="es-ES_tradnl" sz="44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4400" b="1" baseline="30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chillitatiis</a:t>
            </a:r>
            <a:endParaRPr lang="es-ES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Rectángulo 59"/>
          <p:cNvSpPr/>
          <p:nvPr/>
        </p:nvSpPr>
        <p:spPr>
          <a:xfrm rot="2700680">
            <a:off x="8240889" y="5967312"/>
            <a:ext cx="1836449" cy="1811603"/>
          </a:xfrm>
          <a:prstGeom prst="rect">
            <a:avLst/>
          </a:prstGeom>
          <a:solidFill>
            <a:srgbClr val="995608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s-ES_tradnl" dirty="0">
              <a:latin typeface="Arial Regular"/>
            </a:endParaRPr>
          </a:p>
        </p:txBody>
      </p:sp>
      <p:sp>
        <p:nvSpPr>
          <p:cNvPr id="61" name="CuadroTexto 60"/>
          <p:cNvSpPr txBox="1"/>
          <p:nvPr/>
        </p:nvSpPr>
        <p:spPr>
          <a:xfrm>
            <a:off x="8486495" y="6357396"/>
            <a:ext cx="854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8/9</a:t>
            </a:r>
            <a:endParaRPr lang="es-E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 rot="5400000">
            <a:off x="-2424803" y="2424800"/>
            <a:ext cx="6391684" cy="1542083"/>
          </a:xfrm>
          <a:prstGeom prst="rect">
            <a:avLst/>
          </a:prstGeom>
          <a:solidFill>
            <a:srgbClr val="995608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s-ES_tradnl" dirty="0">
              <a:latin typeface="Arial Regular"/>
            </a:endParaRPr>
          </a:p>
        </p:txBody>
      </p:sp>
      <p:pic>
        <p:nvPicPr>
          <p:cNvPr id="4" name="Imagen 3" descr="logoFUAB nou abril 20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9941" y="198379"/>
            <a:ext cx="2093516" cy="350042"/>
          </a:xfrm>
          <a:prstGeom prst="rect">
            <a:avLst/>
          </a:prstGeom>
        </p:spPr>
      </p:pic>
      <p:sp>
        <p:nvSpPr>
          <p:cNvPr id="10" name="Triángulo 9"/>
          <p:cNvSpPr/>
          <p:nvPr/>
        </p:nvSpPr>
        <p:spPr>
          <a:xfrm rot="1800000">
            <a:off x="982775" y="1296141"/>
            <a:ext cx="793106" cy="683713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dirty="0">
              <a:latin typeface="Arial Regular"/>
            </a:endParaRPr>
          </a:p>
        </p:txBody>
      </p:sp>
      <p:sp>
        <p:nvSpPr>
          <p:cNvPr id="12" name="Triángulo 11"/>
          <p:cNvSpPr/>
          <p:nvPr/>
        </p:nvSpPr>
        <p:spPr>
          <a:xfrm rot="1800000">
            <a:off x="981739" y="2440992"/>
            <a:ext cx="793106" cy="683713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dirty="0">
              <a:latin typeface="Arial Regular"/>
            </a:endParaRPr>
          </a:p>
        </p:txBody>
      </p:sp>
      <p:sp>
        <p:nvSpPr>
          <p:cNvPr id="13" name="Triángulo 12"/>
          <p:cNvSpPr/>
          <p:nvPr/>
        </p:nvSpPr>
        <p:spPr>
          <a:xfrm rot="1800000">
            <a:off x="981738" y="3573142"/>
            <a:ext cx="793106" cy="683713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dirty="0">
              <a:latin typeface="Arial Regular"/>
            </a:endParaRPr>
          </a:p>
        </p:txBody>
      </p:sp>
      <p:sp>
        <p:nvSpPr>
          <p:cNvPr id="14" name="Triángulo 13"/>
          <p:cNvSpPr/>
          <p:nvPr/>
        </p:nvSpPr>
        <p:spPr>
          <a:xfrm rot="1800000">
            <a:off x="981737" y="4723421"/>
            <a:ext cx="793106" cy="683713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dirty="0">
              <a:latin typeface="Arial Regular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159746" y="1580047"/>
            <a:ext cx="7364998" cy="4113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Rum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velignis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prae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comnistrum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utae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consequam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simi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totatur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saerovitam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asit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occab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illupis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sectempor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qui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pernatis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reic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testiandae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457200" indent="-457200">
              <a:buFont typeface="Arial"/>
              <a:buChar char="•"/>
            </a:pPr>
            <a:endParaRPr lang="es-ES_tradnl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/>
              <a:buChar char="•"/>
            </a:pP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Uciistr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uptatuscias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cor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sequodipsam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repeles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mos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de vendes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exped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mosseque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conet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odipsam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inctur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aliquas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eumente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ndiorior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quo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qui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delecatusaes</a:t>
            </a:r>
            <a:endParaRPr lang="es-ES_tradnl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>
              <a:buFont typeface="Arial"/>
              <a:buChar char="•"/>
            </a:pP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Adiam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voloremporit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praeprehent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autem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doluptature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ex et que et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molorer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chillitatiis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intia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conseque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maio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eventiunt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, vello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blatiuscia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volecatur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>
              <a:buFont typeface="Arial"/>
              <a:buChar char="•"/>
            </a:pPr>
            <a:endParaRPr lang="es-ES_tradnl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/>
              <a:buChar char="•"/>
            </a:pP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pra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idis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ento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occus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plament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quo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tes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volupieni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blam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res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venem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velendam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incto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es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eost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nonseque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voluptassust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ES_trad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9D674273-F057-AE4E-B739-DE75D77C6F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144" y="6438176"/>
            <a:ext cx="2016756" cy="383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145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ángulo 27"/>
          <p:cNvSpPr/>
          <p:nvPr/>
        </p:nvSpPr>
        <p:spPr>
          <a:xfrm rot="5400000">
            <a:off x="4667595" y="-3204557"/>
            <a:ext cx="1271847" cy="7680961"/>
          </a:xfrm>
          <a:prstGeom prst="rect">
            <a:avLst/>
          </a:prstGeom>
          <a:solidFill>
            <a:srgbClr val="1E130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s-ES_tradnl" dirty="0">
              <a:latin typeface="Arial Regular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233443" y="570783"/>
            <a:ext cx="41401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400" b="1" baseline="30000" dirty="0" err="1">
                <a:solidFill>
                  <a:schemeClr val="bg1"/>
                </a:solidFill>
                <a:latin typeface="Arial Regular"/>
              </a:rPr>
              <a:t>Molorer</a:t>
            </a:r>
            <a:r>
              <a:rPr lang="es-ES_tradnl" sz="4400" b="1" baseline="30000" dirty="0">
                <a:solidFill>
                  <a:schemeClr val="bg1"/>
                </a:solidFill>
                <a:latin typeface="Arial Regular"/>
              </a:rPr>
              <a:t> </a:t>
            </a:r>
            <a:r>
              <a:rPr lang="es-ES_tradnl" sz="4400" b="1" baseline="30000" dirty="0" err="1">
                <a:solidFill>
                  <a:schemeClr val="bg1"/>
                </a:solidFill>
                <a:latin typeface="Arial Regular"/>
              </a:rPr>
              <a:t>chillitatiis</a:t>
            </a:r>
            <a:endParaRPr lang="es-ES" sz="4400" b="1" dirty="0">
              <a:solidFill>
                <a:schemeClr val="bg1"/>
              </a:solidFill>
              <a:latin typeface="Arial Regular"/>
            </a:endParaRPr>
          </a:p>
        </p:txBody>
      </p:sp>
      <p:sp>
        <p:nvSpPr>
          <p:cNvPr id="60" name="Rectángulo 59"/>
          <p:cNvSpPr/>
          <p:nvPr/>
        </p:nvSpPr>
        <p:spPr>
          <a:xfrm rot="2700680">
            <a:off x="8240889" y="5967312"/>
            <a:ext cx="1836449" cy="1811603"/>
          </a:xfrm>
          <a:prstGeom prst="rect">
            <a:avLst/>
          </a:prstGeom>
          <a:solidFill>
            <a:srgbClr val="995608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s-ES_tradnl" dirty="0">
              <a:latin typeface="Arial Regular"/>
            </a:endParaRPr>
          </a:p>
        </p:txBody>
      </p:sp>
      <p:sp>
        <p:nvSpPr>
          <p:cNvPr id="61" name="CuadroTexto 60"/>
          <p:cNvSpPr txBox="1"/>
          <p:nvPr/>
        </p:nvSpPr>
        <p:spPr>
          <a:xfrm>
            <a:off x="8486495" y="6357396"/>
            <a:ext cx="854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baseline="30000" dirty="0">
                <a:solidFill>
                  <a:schemeClr val="bg1"/>
                </a:solidFill>
                <a:latin typeface="Arial Regular"/>
              </a:rPr>
              <a:t>8/9</a:t>
            </a:r>
            <a:endParaRPr lang="es-ES" sz="2800" b="1" dirty="0">
              <a:solidFill>
                <a:schemeClr val="bg1"/>
              </a:solidFill>
              <a:latin typeface="Arial Regular"/>
            </a:endParaRPr>
          </a:p>
        </p:txBody>
      </p:sp>
      <p:sp>
        <p:nvSpPr>
          <p:cNvPr id="8" name="Rectángulo 7"/>
          <p:cNvSpPr/>
          <p:nvPr/>
        </p:nvSpPr>
        <p:spPr>
          <a:xfrm rot="5400000">
            <a:off x="-2429300" y="2428051"/>
            <a:ext cx="6391683" cy="1535580"/>
          </a:xfrm>
          <a:prstGeom prst="rect">
            <a:avLst/>
          </a:prstGeom>
          <a:solidFill>
            <a:srgbClr val="995608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s-ES_tradnl" dirty="0">
              <a:latin typeface="Arial Regular"/>
            </a:endParaRPr>
          </a:p>
        </p:txBody>
      </p:sp>
      <p:pic>
        <p:nvPicPr>
          <p:cNvPr id="4" name="Imagen 3" descr="logoFUAB nou abril 20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192" y="206128"/>
            <a:ext cx="2093516" cy="350042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600850" y="1580047"/>
            <a:ext cx="7364998" cy="4113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s-ES_tradnl" sz="2800" baseline="30000" dirty="0" err="1">
                <a:latin typeface="Arial Regular"/>
              </a:rPr>
              <a:t>Rum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velignis</a:t>
            </a:r>
            <a:r>
              <a:rPr lang="es-ES_tradnl" sz="2800" baseline="30000" dirty="0">
                <a:latin typeface="Arial Regular"/>
              </a:rPr>
              <a:t> con </a:t>
            </a:r>
            <a:r>
              <a:rPr lang="es-ES_tradnl" sz="2800" baseline="30000" dirty="0" err="1">
                <a:latin typeface="Arial Regular"/>
              </a:rPr>
              <a:t>prae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comnistrum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utae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consequam</a:t>
            </a:r>
            <a:r>
              <a:rPr lang="es-ES_tradnl" sz="2800" baseline="30000" dirty="0">
                <a:latin typeface="Arial Regular"/>
              </a:rPr>
              <a:t>, </a:t>
            </a:r>
            <a:r>
              <a:rPr lang="es-ES_tradnl" sz="2800" baseline="30000" dirty="0" err="1">
                <a:latin typeface="Arial Regular"/>
              </a:rPr>
              <a:t>simi</a:t>
            </a:r>
            <a:r>
              <a:rPr lang="es-ES_tradnl" sz="2800" baseline="30000" dirty="0">
                <a:latin typeface="Arial Regular"/>
              </a:rPr>
              <a:t>, </a:t>
            </a:r>
            <a:r>
              <a:rPr lang="es-ES_tradnl" sz="2800" baseline="30000" dirty="0" err="1">
                <a:latin typeface="Arial Regular"/>
              </a:rPr>
              <a:t>totatur</a:t>
            </a:r>
            <a:r>
              <a:rPr lang="es-ES_tradnl" sz="2800" baseline="30000" dirty="0">
                <a:latin typeface="Arial Regular"/>
              </a:rPr>
              <a:t>, </a:t>
            </a:r>
            <a:r>
              <a:rPr lang="es-ES_tradnl" sz="2800" baseline="30000" dirty="0" err="1">
                <a:latin typeface="Arial Regular"/>
              </a:rPr>
              <a:t>saerovitam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asit</a:t>
            </a:r>
            <a:r>
              <a:rPr lang="es-ES_tradnl" sz="2800" baseline="30000" dirty="0">
                <a:latin typeface="Arial Regular"/>
              </a:rPr>
              <a:t>, </a:t>
            </a:r>
            <a:r>
              <a:rPr lang="es-ES_tradnl" sz="2800" baseline="30000" dirty="0" err="1">
                <a:latin typeface="Arial Regular"/>
              </a:rPr>
              <a:t>occab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illupis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sectempor</a:t>
            </a:r>
            <a:r>
              <a:rPr lang="es-ES_tradnl" sz="2800" baseline="30000" dirty="0">
                <a:latin typeface="Arial Regular"/>
              </a:rPr>
              <a:t> am </a:t>
            </a:r>
            <a:r>
              <a:rPr lang="es-ES_tradnl" sz="2800" baseline="30000" dirty="0" err="1">
                <a:latin typeface="Arial Regular"/>
              </a:rPr>
              <a:t>qui</a:t>
            </a:r>
            <a:r>
              <a:rPr lang="es-ES_tradnl" sz="2800" baseline="30000" dirty="0">
                <a:latin typeface="Arial Regular"/>
              </a:rPr>
              <a:t> as </a:t>
            </a:r>
            <a:r>
              <a:rPr lang="es-ES_tradnl" sz="2800" baseline="30000" dirty="0" err="1">
                <a:latin typeface="Arial Regular"/>
              </a:rPr>
              <a:t>pernatis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reic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testiandae</a:t>
            </a:r>
            <a:r>
              <a:rPr lang="es-ES_tradnl" sz="2800" baseline="30000" dirty="0">
                <a:latin typeface="Arial Regular"/>
              </a:rPr>
              <a:t>. </a:t>
            </a:r>
          </a:p>
          <a:p>
            <a:pPr marL="457200" indent="-457200">
              <a:buFont typeface="Arial"/>
              <a:buChar char="•"/>
            </a:pPr>
            <a:endParaRPr lang="es-ES_tradnl" sz="2800" baseline="30000" dirty="0">
              <a:latin typeface="Arial Regular"/>
            </a:endParaRPr>
          </a:p>
          <a:p>
            <a:pPr marL="457200" indent="-457200">
              <a:buFont typeface="Arial"/>
              <a:buChar char="•"/>
            </a:pPr>
            <a:r>
              <a:rPr lang="es-ES_tradnl" sz="2800" baseline="30000" dirty="0" err="1">
                <a:latin typeface="Arial Regular"/>
              </a:rPr>
              <a:t>Uciistr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uptatuscias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cor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sequodipsam</a:t>
            </a:r>
            <a:r>
              <a:rPr lang="es-ES_tradnl" sz="2800" baseline="30000" dirty="0">
                <a:latin typeface="Arial Regular"/>
              </a:rPr>
              <a:t> repeles </a:t>
            </a:r>
            <a:r>
              <a:rPr lang="es-ES_tradnl" sz="2800" baseline="30000" dirty="0" err="1">
                <a:latin typeface="Arial Regular"/>
              </a:rPr>
              <a:t>mos</a:t>
            </a:r>
            <a:r>
              <a:rPr lang="es-ES_tradnl" sz="2800" baseline="30000" dirty="0">
                <a:latin typeface="Arial Regular"/>
              </a:rPr>
              <a:t> de vendes </a:t>
            </a:r>
            <a:r>
              <a:rPr lang="es-ES_tradnl" sz="2800" baseline="30000" dirty="0" err="1">
                <a:latin typeface="Arial Regular"/>
              </a:rPr>
              <a:t>exped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mosseque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conet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odipsam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inctur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aliquas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eumente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ndiorior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aut</a:t>
            </a:r>
            <a:r>
              <a:rPr lang="es-ES_tradnl" sz="2800" baseline="30000" dirty="0">
                <a:latin typeface="Arial Regular"/>
              </a:rPr>
              <a:t> quo </a:t>
            </a:r>
            <a:r>
              <a:rPr lang="es-ES_tradnl" sz="2800" baseline="30000" dirty="0" err="1">
                <a:latin typeface="Arial Regular"/>
              </a:rPr>
              <a:t>qui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delecatusaes</a:t>
            </a:r>
            <a:endParaRPr lang="es-ES_tradnl" sz="2800" baseline="30000" dirty="0">
              <a:latin typeface="Arial Regular"/>
            </a:endParaRPr>
          </a:p>
          <a:p>
            <a:r>
              <a:rPr lang="es-ES_tradnl" sz="2800" baseline="30000" dirty="0">
                <a:latin typeface="Arial Regular"/>
              </a:rPr>
              <a:t> </a:t>
            </a:r>
          </a:p>
          <a:p>
            <a:pPr marL="457200" indent="-457200">
              <a:buFont typeface="Arial"/>
              <a:buChar char="•"/>
            </a:pPr>
            <a:r>
              <a:rPr lang="es-ES_tradnl" sz="2800" baseline="30000" dirty="0" err="1">
                <a:latin typeface="Arial Regular"/>
              </a:rPr>
              <a:t>Adiam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voloremporit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praeprehent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autem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doluptature</a:t>
            </a:r>
            <a:r>
              <a:rPr lang="es-ES_tradnl" sz="2800" baseline="30000" dirty="0">
                <a:latin typeface="Arial Regular"/>
              </a:rPr>
              <a:t> ex et que et </a:t>
            </a:r>
            <a:r>
              <a:rPr lang="es-ES_tradnl" sz="2800" baseline="30000" dirty="0" err="1">
                <a:latin typeface="Arial Regular"/>
              </a:rPr>
              <a:t>molorer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chillitatiis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intia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conseque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maio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eventiunt</a:t>
            </a:r>
            <a:r>
              <a:rPr lang="es-ES_tradnl" sz="2800" baseline="30000" dirty="0">
                <a:latin typeface="Arial Regular"/>
              </a:rPr>
              <a:t>, vello </a:t>
            </a:r>
            <a:r>
              <a:rPr lang="es-ES_tradnl" sz="2800" baseline="30000" dirty="0" err="1">
                <a:latin typeface="Arial Regular"/>
              </a:rPr>
              <a:t>blatiuscia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volecatur</a:t>
            </a:r>
            <a:r>
              <a:rPr lang="es-ES_tradnl" sz="2800" baseline="30000" dirty="0">
                <a:latin typeface="Arial Regular"/>
              </a:rPr>
              <a:t> </a:t>
            </a:r>
          </a:p>
          <a:p>
            <a:pPr marL="457200" indent="-457200">
              <a:buFont typeface="Arial"/>
              <a:buChar char="•"/>
            </a:pPr>
            <a:endParaRPr lang="es-ES_tradnl" sz="2800" baseline="30000" dirty="0">
              <a:latin typeface="Arial Regular"/>
            </a:endParaRPr>
          </a:p>
          <a:p>
            <a:pPr marL="457200" indent="-457200">
              <a:buFont typeface="Arial"/>
              <a:buChar char="•"/>
            </a:pPr>
            <a:r>
              <a:rPr lang="es-ES_tradnl" sz="2800" baseline="30000" dirty="0" err="1">
                <a:latin typeface="Arial Regular"/>
              </a:rPr>
              <a:t>Aut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pra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is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idis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ento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occus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plament</a:t>
            </a:r>
            <a:r>
              <a:rPr lang="es-ES_tradnl" sz="2800" baseline="30000" dirty="0">
                <a:latin typeface="Arial Regular"/>
              </a:rPr>
              <a:t> quo </a:t>
            </a:r>
            <a:r>
              <a:rPr lang="es-ES_tradnl" sz="2800" baseline="30000" dirty="0" err="1">
                <a:latin typeface="Arial Regular"/>
              </a:rPr>
              <a:t>tes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volupieni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blam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sit</a:t>
            </a:r>
            <a:r>
              <a:rPr lang="es-ES_tradnl" sz="2800" baseline="30000" dirty="0">
                <a:latin typeface="Arial Regular"/>
              </a:rPr>
              <a:t> res </a:t>
            </a:r>
            <a:r>
              <a:rPr lang="es-ES_tradnl" sz="2800" baseline="30000" dirty="0" err="1">
                <a:latin typeface="Arial Regular"/>
              </a:rPr>
              <a:t>venem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velendam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incto</a:t>
            </a:r>
            <a:r>
              <a:rPr lang="es-ES_tradnl" sz="2800" baseline="30000" dirty="0">
                <a:latin typeface="Arial Regular"/>
              </a:rPr>
              <a:t> es </a:t>
            </a:r>
            <a:r>
              <a:rPr lang="es-ES_tradnl" sz="2800" baseline="30000" dirty="0" err="1">
                <a:latin typeface="Arial Regular"/>
              </a:rPr>
              <a:t>eost</a:t>
            </a:r>
            <a:r>
              <a:rPr lang="es-ES_tradnl" sz="2800" baseline="30000" dirty="0">
                <a:latin typeface="Arial Regular"/>
              </a:rPr>
              <a:t>, </a:t>
            </a:r>
            <a:r>
              <a:rPr lang="es-ES_tradnl" sz="2800" baseline="30000" dirty="0" err="1">
                <a:latin typeface="Arial Regular"/>
              </a:rPr>
              <a:t>nonseque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voluptassust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ipsum</a:t>
            </a:r>
            <a:r>
              <a:rPr lang="es-ES_tradnl" sz="2800" baseline="30000" dirty="0">
                <a:latin typeface="Arial Regular"/>
              </a:rPr>
              <a:t> </a:t>
            </a:r>
          </a:p>
        </p:txBody>
      </p:sp>
      <p:sp>
        <p:nvSpPr>
          <p:cNvPr id="2" name="Elipse 1"/>
          <p:cNvSpPr/>
          <p:nvPr/>
        </p:nvSpPr>
        <p:spPr>
          <a:xfrm>
            <a:off x="187618" y="927274"/>
            <a:ext cx="157942" cy="157942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dirty="0">
              <a:latin typeface="Arial Regular"/>
            </a:endParaRPr>
          </a:p>
        </p:txBody>
      </p:sp>
      <p:sp>
        <p:nvSpPr>
          <p:cNvPr id="16" name="Elipse 15"/>
          <p:cNvSpPr/>
          <p:nvPr/>
        </p:nvSpPr>
        <p:spPr>
          <a:xfrm>
            <a:off x="16682" y="1283284"/>
            <a:ext cx="319029" cy="319029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dirty="0">
              <a:latin typeface="Arial Regular"/>
            </a:endParaRPr>
          </a:p>
        </p:txBody>
      </p:sp>
      <p:sp>
        <p:nvSpPr>
          <p:cNvPr id="17" name="Elipse 16"/>
          <p:cNvSpPr/>
          <p:nvPr/>
        </p:nvSpPr>
        <p:spPr>
          <a:xfrm>
            <a:off x="830564" y="1472322"/>
            <a:ext cx="534689" cy="534689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dirty="0">
              <a:latin typeface="Arial Regular"/>
            </a:endParaRPr>
          </a:p>
        </p:txBody>
      </p:sp>
      <p:sp>
        <p:nvSpPr>
          <p:cNvPr id="18" name="Elipse 17"/>
          <p:cNvSpPr/>
          <p:nvPr/>
        </p:nvSpPr>
        <p:spPr>
          <a:xfrm>
            <a:off x="1020825" y="978454"/>
            <a:ext cx="264387" cy="264387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dirty="0">
              <a:latin typeface="Arial Regular"/>
            </a:endParaRPr>
          </a:p>
        </p:txBody>
      </p:sp>
      <p:sp>
        <p:nvSpPr>
          <p:cNvPr id="19" name="Elipse 18"/>
          <p:cNvSpPr/>
          <p:nvPr/>
        </p:nvSpPr>
        <p:spPr>
          <a:xfrm rot="13208512">
            <a:off x="197039" y="2680707"/>
            <a:ext cx="157942" cy="157942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dirty="0">
              <a:latin typeface="Arial Regular"/>
            </a:endParaRPr>
          </a:p>
        </p:txBody>
      </p:sp>
      <p:sp>
        <p:nvSpPr>
          <p:cNvPr id="20" name="Elipse 19"/>
          <p:cNvSpPr/>
          <p:nvPr/>
        </p:nvSpPr>
        <p:spPr>
          <a:xfrm rot="13208512">
            <a:off x="347632" y="1668241"/>
            <a:ext cx="235719" cy="235719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dirty="0">
              <a:latin typeface="Arial Regular"/>
            </a:endParaRPr>
          </a:p>
        </p:txBody>
      </p:sp>
      <p:sp>
        <p:nvSpPr>
          <p:cNvPr id="21" name="Elipse 20"/>
          <p:cNvSpPr/>
          <p:nvPr/>
        </p:nvSpPr>
        <p:spPr>
          <a:xfrm rot="13208512">
            <a:off x="597993" y="2176084"/>
            <a:ext cx="319029" cy="319029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dirty="0">
              <a:latin typeface="Arial Regular"/>
            </a:endParaRPr>
          </a:p>
        </p:txBody>
      </p:sp>
      <p:sp>
        <p:nvSpPr>
          <p:cNvPr id="22" name="Elipse 21"/>
          <p:cNvSpPr/>
          <p:nvPr/>
        </p:nvSpPr>
        <p:spPr>
          <a:xfrm rot="13208512">
            <a:off x="-109866" y="1979011"/>
            <a:ext cx="534689" cy="534689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dirty="0">
              <a:latin typeface="Arial Regular"/>
            </a:endParaRPr>
          </a:p>
        </p:txBody>
      </p:sp>
      <p:sp>
        <p:nvSpPr>
          <p:cNvPr id="23" name="Elipse 22"/>
          <p:cNvSpPr/>
          <p:nvPr/>
        </p:nvSpPr>
        <p:spPr>
          <a:xfrm rot="13208512">
            <a:off x="1029474" y="2073562"/>
            <a:ext cx="369510" cy="369510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dirty="0">
              <a:latin typeface="Arial Regular"/>
            </a:endParaRPr>
          </a:p>
        </p:txBody>
      </p:sp>
      <p:sp>
        <p:nvSpPr>
          <p:cNvPr id="24" name="Elipse 23"/>
          <p:cNvSpPr/>
          <p:nvPr/>
        </p:nvSpPr>
        <p:spPr>
          <a:xfrm>
            <a:off x="866250" y="2548418"/>
            <a:ext cx="463318" cy="463318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dirty="0">
              <a:latin typeface="Arial Regular"/>
            </a:endParaRPr>
          </a:p>
        </p:txBody>
      </p:sp>
      <p:sp>
        <p:nvSpPr>
          <p:cNvPr id="25" name="Elipse 24"/>
          <p:cNvSpPr/>
          <p:nvPr/>
        </p:nvSpPr>
        <p:spPr>
          <a:xfrm>
            <a:off x="708308" y="3011736"/>
            <a:ext cx="157942" cy="157942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dirty="0">
              <a:latin typeface="Arial Regular"/>
            </a:endParaRPr>
          </a:p>
        </p:txBody>
      </p:sp>
      <p:sp>
        <p:nvSpPr>
          <p:cNvPr id="26" name="Elipse 25"/>
          <p:cNvSpPr/>
          <p:nvPr/>
        </p:nvSpPr>
        <p:spPr>
          <a:xfrm>
            <a:off x="1086438" y="3135530"/>
            <a:ext cx="339811" cy="339811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dirty="0">
              <a:latin typeface="Arial Regular"/>
            </a:endParaRPr>
          </a:p>
        </p:txBody>
      </p:sp>
      <p:sp>
        <p:nvSpPr>
          <p:cNvPr id="27" name="Elipse 26"/>
          <p:cNvSpPr/>
          <p:nvPr/>
        </p:nvSpPr>
        <p:spPr>
          <a:xfrm>
            <a:off x="752611" y="3330406"/>
            <a:ext cx="319029" cy="319029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dirty="0">
              <a:latin typeface="Arial Regular"/>
            </a:endParaRPr>
          </a:p>
        </p:txBody>
      </p:sp>
      <p:sp>
        <p:nvSpPr>
          <p:cNvPr id="29" name="Elipse 28"/>
          <p:cNvSpPr/>
          <p:nvPr/>
        </p:nvSpPr>
        <p:spPr>
          <a:xfrm>
            <a:off x="43800" y="3043759"/>
            <a:ext cx="534689" cy="534689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dirty="0">
              <a:latin typeface="Arial Regular"/>
            </a:endParaRPr>
          </a:p>
        </p:txBody>
      </p:sp>
      <p:sp>
        <p:nvSpPr>
          <p:cNvPr id="30" name="Elipse 29"/>
          <p:cNvSpPr/>
          <p:nvPr/>
        </p:nvSpPr>
        <p:spPr>
          <a:xfrm>
            <a:off x="522747" y="2606572"/>
            <a:ext cx="264387" cy="264387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dirty="0">
              <a:latin typeface="Arial Regular"/>
            </a:endParaRPr>
          </a:p>
        </p:txBody>
      </p:sp>
      <p:sp>
        <p:nvSpPr>
          <p:cNvPr id="31" name="Elipse 30"/>
          <p:cNvSpPr/>
          <p:nvPr/>
        </p:nvSpPr>
        <p:spPr>
          <a:xfrm rot="13208512">
            <a:off x="405677" y="4211277"/>
            <a:ext cx="157942" cy="157942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dirty="0">
              <a:latin typeface="Arial Regular"/>
            </a:endParaRPr>
          </a:p>
        </p:txBody>
      </p:sp>
      <p:sp>
        <p:nvSpPr>
          <p:cNvPr id="32" name="Elipse 31"/>
          <p:cNvSpPr/>
          <p:nvPr/>
        </p:nvSpPr>
        <p:spPr>
          <a:xfrm rot="13208512">
            <a:off x="1113954" y="3659869"/>
            <a:ext cx="235719" cy="235719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dirty="0">
              <a:latin typeface="Arial Regular"/>
            </a:endParaRPr>
          </a:p>
        </p:txBody>
      </p:sp>
      <p:sp>
        <p:nvSpPr>
          <p:cNvPr id="34" name="Elipse 33"/>
          <p:cNvSpPr/>
          <p:nvPr/>
        </p:nvSpPr>
        <p:spPr>
          <a:xfrm rot="13208512">
            <a:off x="666463" y="3911016"/>
            <a:ext cx="534689" cy="534689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dirty="0">
              <a:latin typeface="Arial Regular"/>
            </a:endParaRPr>
          </a:p>
        </p:txBody>
      </p:sp>
      <p:sp>
        <p:nvSpPr>
          <p:cNvPr id="35" name="Elipse 34"/>
          <p:cNvSpPr/>
          <p:nvPr/>
        </p:nvSpPr>
        <p:spPr>
          <a:xfrm rot="13208512">
            <a:off x="370195" y="3626528"/>
            <a:ext cx="369510" cy="369510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dirty="0">
              <a:latin typeface="Arial Regular"/>
            </a:endParaRPr>
          </a:p>
        </p:txBody>
      </p:sp>
      <p:sp>
        <p:nvSpPr>
          <p:cNvPr id="36" name="Elipse 35"/>
          <p:cNvSpPr/>
          <p:nvPr/>
        </p:nvSpPr>
        <p:spPr>
          <a:xfrm>
            <a:off x="54642" y="4394662"/>
            <a:ext cx="353504" cy="353504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dirty="0">
              <a:latin typeface="Arial Regular"/>
            </a:endParaRPr>
          </a:p>
        </p:txBody>
      </p:sp>
      <p:sp>
        <p:nvSpPr>
          <p:cNvPr id="37" name="Elipse 36"/>
          <p:cNvSpPr/>
          <p:nvPr/>
        </p:nvSpPr>
        <p:spPr>
          <a:xfrm rot="13208512">
            <a:off x="51771" y="3910749"/>
            <a:ext cx="235719" cy="235719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dirty="0">
              <a:latin typeface="Arial Regular"/>
            </a:endParaRPr>
          </a:p>
        </p:txBody>
      </p:sp>
      <p:sp>
        <p:nvSpPr>
          <p:cNvPr id="39" name="Elipse 38"/>
          <p:cNvSpPr/>
          <p:nvPr/>
        </p:nvSpPr>
        <p:spPr>
          <a:xfrm>
            <a:off x="571618" y="1200683"/>
            <a:ext cx="279083" cy="279083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dirty="0">
              <a:latin typeface="Arial Regular"/>
            </a:endParaRPr>
          </a:p>
        </p:txBody>
      </p:sp>
      <p:sp>
        <p:nvSpPr>
          <p:cNvPr id="40" name="Elipse 39"/>
          <p:cNvSpPr/>
          <p:nvPr/>
        </p:nvSpPr>
        <p:spPr>
          <a:xfrm rot="13208512">
            <a:off x="323733" y="4859898"/>
            <a:ext cx="157942" cy="157942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dirty="0">
              <a:latin typeface="Arial Regular"/>
            </a:endParaRPr>
          </a:p>
        </p:txBody>
      </p:sp>
      <p:sp>
        <p:nvSpPr>
          <p:cNvPr id="41" name="Elipse 40"/>
          <p:cNvSpPr/>
          <p:nvPr/>
        </p:nvSpPr>
        <p:spPr>
          <a:xfrm rot="13208512">
            <a:off x="537802" y="4531684"/>
            <a:ext cx="319029" cy="319029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dirty="0">
              <a:latin typeface="Arial Regular"/>
            </a:endParaRPr>
          </a:p>
        </p:txBody>
      </p:sp>
      <p:sp>
        <p:nvSpPr>
          <p:cNvPr id="42" name="Elipse 41"/>
          <p:cNvSpPr/>
          <p:nvPr/>
        </p:nvSpPr>
        <p:spPr>
          <a:xfrm rot="13208512">
            <a:off x="1021822" y="4469683"/>
            <a:ext cx="369510" cy="369510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dirty="0">
              <a:latin typeface="Arial Regular"/>
            </a:endParaRPr>
          </a:p>
        </p:txBody>
      </p:sp>
      <p:sp>
        <p:nvSpPr>
          <p:cNvPr id="43" name="Elipse 42"/>
          <p:cNvSpPr/>
          <p:nvPr/>
        </p:nvSpPr>
        <p:spPr>
          <a:xfrm>
            <a:off x="877738" y="4979416"/>
            <a:ext cx="463318" cy="463318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dirty="0">
              <a:latin typeface="Arial Regular"/>
            </a:endParaRPr>
          </a:p>
        </p:txBody>
      </p:sp>
      <p:sp>
        <p:nvSpPr>
          <p:cNvPr id="44" name="Elipse 43"/>
          <p:cNvSpPr/>
          <p:nvPr/>
        </p:nvSpPr>
        <p:spPr>
          <a:xfrm>
            <a:off x="641348" y="5441732"/>
            <a:ext cx="157942" cy="157942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dirty="0">
              <a:latin typeface="Arial Regular"/>
            </a:endParaRPr>
          </a:p>
        </p:txBody>
      </p:sp>
      <p:sp>
        <p:nvSpPr>
          <p:cNvPr id="45" name="Elipse 44"/>
          <p:cNvSpPr/>
          <p:nvPr/>
        </p:nvSpPr>
        <p:spPr>
          <a:xfrm>
            <a:off x="1072641" y="5527254"/>
            <a:ext cx="339811" cy="339811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dirty="0">
              <a:latin typeface="Arial Regular"/>
            </a:endParaRPr>
          </a:p>
        </p:txBody>
      </p:sp>
      <p:sp>
        <p:nvSpPr>
          <p:cNvPr id="46" name="Elipse 45"/>
          <p:cNvSpPr/>
          <p:nvPr/>
        </p:nvSpPr>
        <p:spPr>
          <a:xfrm>
            <a:off x="715859" y="5760798"/>
            <a:ext cx="319029" cy="319029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dirty="0">
              <a:latin typeface="Arial Regular"/>
            </a:endParaRPr>
          </a:p>
        </p:txBody>
      </p:sp>
      <p:sp>
        <p:nvSpPr>
          <p:cNvPr id="47" name="Elipse 46"/>
          <p:cNvSpPr/>
          <p:nvPr/>
        </p:nvSpPr>
        <p:spPr>
          <a:xfrm>
            <a:off x="43800" y="5474826"/>
            <a:ext cx="534689" cy="534689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dirty="0">
              <a:latin typeface="Arial Regular"/>
            </a:endParaRPr>
          </a:p>
        </p:txBody>
      </p:sp>
      <p:sp>
        <p:nvSpPr>
          <p:cNvPr id="48" name="Elipse 47"/>
          <p:cNvSpPr/>
          <p:nvPr/>
        </p:nvSpPr>
        <p:spPr>
          <a:xfrm>
            <a:off x="503431" y="5012167"/>
            <a:ext cx="264387" cy="264387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dirty="0">
              <a:latin typeface="Arial Regular"/>
            </a:endParaRPr>
          </a:p>
        </p:txBody>
      </p:sp>
      <p:sp>
        <p:nvSpPr>
          <p:cNvPr id="49" name="Elipse 48"/>
          <p:cNvSpPr/>
          <p:nvPr/>
        </p:nvSpPr>
        <p:spPr>
          <a:xfrm rot="13208512">
            <a:off x="351592" y="6601590"/>
            <a:ext cx="157942" cy="157942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dirty="0">
              <a:latin typeface="Arial Regular"/>
            </a:endParaRPr>
          </a:p>
        </p:txBody>
      </p:sp>
      <p:sp>
        <p:nvSpPr>
          <p:cNvPr id="50" name="Elipse 49"/>
          <p:cNvSpPr/>
          <p:nvPr/>
        </p:nvSpPr>
        <p:spPr>
          <a:xfrm rot="13208512">
            <a:off x="1085255" y="6073457"/>
            <a:ext cx="235719" cy="235719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dirty="0">
              <a:latin typeface="Arial Regular"/>
            </a:endParaRPr>
          </a:p>
        </p:txBody>
      </p:sp>
      <p:sp>
        <p:nvSpPr>
          <p:cNvPr id="51" name="Elipse 50"/>
          <p:cNvSpPr/>
          <p:nvPr/>
        </p:nvSpPr>
        <p:spPr>
          <a:xfrm rot="13208512">
            <a:off x="28025" y="5075473"/>
            <a:ext cx="319029" cy="319029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dirty="0">
              <a:latin typeface="Arial Regular"/>
            </a:endParaRPr>
          </a:p>
        </p:txBody>
      </p:sp>
      <p:sp>
        <p:nvSpPr>
          <p:cNvPr id="52" name="Elipse 51"/>
          <p:cNvSpPr/>
          <p:nvPr/>
        </p:nvSpPr>
        <p:spPr>
          <a:xfrm rot="13208512">
            <a:off x="700162" y="6317608"/>
            <a:ext cx="534689" cy="534689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dirty="0">
              <a:latin typeface="Arial Regular"/>
            </a:endParaRPr>
          </a:p>
        </p:txBody>
      </p:sp>
      <p:sp>
        <p:nvSpPr>
          <p:cNvPr id="53" name="Elipse 52"/>
          <p:cNvSpPr/>
          <p:nvPr/>
        </p:nvSpPr>
        <p:spPr>
          <a:xfrm rot="13208512">
            <a:off x="330067" y="6077114"/>
            <a:ext cx="369510" cy="369510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dirty="0">
              <a:latin typeface="Arial Regular"/>
            </a:endParaRPr>
          </a:p>
        </p:txBody>
      </p:sp>
      <p:sp>
        <p:nvSpPr>
          <p:cNvPr id="55" name="Elipse 54"/>
          <p:cNvSpPr/>
          <p:nvPr/>
        </p:nvSpPr>
        <p:spPr>
          <a:xfrm rot="13208512">
            <a:off x="10969" y="6315897"/>
            <a:ext cx="235719" cy="235719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dirty="0">
              <a:latin typeface="Arial Regular"/>
            </a:endParaRPr>
          </a:p>
        </p:txBody>
      </p:sp>
      <p:pic>
        <p:nvPicPr>
          <p:cNvPr id="54" name="Imagen 53">
            <a:extLst>
              <a:ext uri="{FF2B5EF4-FFF2-40B4-BE49-F238E27FC236}">
                <a16:creationId xmlns:a16="http://schemas.microsoft.com/office/drawing/2014/main" id="{CCB33479-8CA5-8C4A-9B2F-E252F6E550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144" y="6438176"/>
            <a:ext cx="2016756" cy="383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784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ángulo 27"/>
          <p:cNvSpPr/>
          <p:nvPr/>
        </p:nvSpPr>
        <p:spPr>
          <a:xfrm rot="5400000">
            <a:off x="4667595" y="-3204557"/>
            <a:ext cx="1271847" cy="7680961"/>
          </a:xfrm>
          <a:prstGeom prst="rect">
            <a:avLst/>
          </a:prstGeom>
          <a:solidFill>
            <a:srgbClr val="1E130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s-ES_tradnl" dirty="0">
              <a:latin typeface="Arial Regular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313408" y="1688742"/>
            <a:ext cx="7364998" cy="4113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s-ES_tradnl" sz="2800" baseline="30000" dirty="0" err="1">
                <a:latin typeface="Arial Regular"/>
              </a:rPr>
              <a:t>Rmu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velignis</a:t>
            </a:r>
            <a:r>
              <a:rPr lang="es-ES_tradnl" sz="2800" baseline="30000" dirty="0">
                <a:latin typeface="Arial Regular"/>
              </a:rPr>
              <a:t> con </a:t>
            </a:r>
            <a:r>
              <a:rPr lang="es-ES_tradnl" sz="2800" baseline="30000" dirty="0" err="1">
                <a:latin typeface="Arial Regular"/>
              </a:rPr>
              <a:t>prae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comnistrum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utae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consequam</a:t>
            </a:r>
            <a:r>
              <a:rPr lang="es-ES_tradnl" sz="2800" baseline="30000" dirty="0">
                <a:latin typeface="Arial Regular"/>
              </a:rPr>
              <a:t>, </a:t>
            </a:r>
            <a:r>
              <a:rPr lang="es-ES_tradnl" sz="2800" baseline="30000" dirty="0" err="1">
                <a:latin typeface="Arial Regular"/>
              </a:rPr>
              <a:t>simi</a:t>
            </a:r>
            <a:r>
              <a:rPr lang="es-ES_tradnl" sz="2800" baseline="30000" dirty="0">
                <a:latin typeface="Arial Regular"/>
              </a:rPr>
              <a:t>, </a:t>
            </a:r>
            <a:r>
              <a:rPr lang="es-ES_tradnl" sz="2800" baseline="30000" dirty="0" err="1">
                <a:latin typeface="Arial Regular"/>
              </a:rPr>
              <a:t>totatur</a:t>
            </a:r>
            <a:r>
              <a:rPr lang="es-ES_tradnl" sz="2800" baseline="30000" dirty="0">
                <a:latin typeface="Arial Regular"/>
              </a:rPr>
              <a:t>, </a:t>
            </a:r>
            <a:r>
              <a:rPr lang="es-ES_tradnl" sz="2800" baseline="30000" dirty="0" err="1">
                <a:latin typeface="Arial Regular"/>
              </a:rPr>
              <a:t>saerovitam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asit</a:t>
            </a:r>
            <a:r>
              <a:rPr lang="es-ES_tradnl" sz="2800" baseline="30000" dirty="0">
                <a:latin typeface="Arial Regular"/>
              </a:rPr>
              <a:t>, </a:t>
            </a:r>
            <a:r>
              <a:rPr lang="es-ES_tradnl" sz="2800" baseline="30000" dirty="0" err="1">
                <a:latin typeface="Arial Regular"/>
              </a:rPr>
              <a:t>occab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illupis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sectempor</a:t>
            </a:r>
            <a:r>
              <a:rPr lang="es-ES_tradnl" sz="2800" baseline="30000" dirty="0">
                <a:latin typeface="Arial Regular"/>
              </a:rPr>
              <a:t> am </a:t>
            </a:r>
            <a:r>
              <a:rPr lang="es-ES_tradnl" sz="2800" baseline="30000" dirty="0" err="1">
                <a:latin typeface="Arial Regular"/>
              </a:rPr>
              <a:t>qui</a:t>
            </a:r>
            <a:r>
              <a:rPr lang="es-ES_tradnl" sz="2800" baseline="30000" dirty="0">
                <a:latin typeface="Arial Regular"/>
              </a:rPr>
              <a:t> as </a:t>
            </a:r>
            <a:r>
              <a:rPr lang="es-ES_tradnl" sz="2800" baseline="30000" dirty="0" err="1">
                <a:latin typeface="Arial Regular"/>
              </a:rPr>
              <a:t>pernatis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reic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testiandae</a:t>
            </a:r>
            <a:r>
              <a:rPr lang="es-ES_tradnl" sz="2800" baseline="30000" dirty="0">
                <a:latin typeface="Arial Regular"/>
              </a:rPr>
              <a:t>. </a:t>
            </a:r>
          </a:p>
          <a:p>
            <a:pPr marL="457200" indent="-457200">
              <a:buFont typeface="Arial"/>
              <a:buChar char="•"/>
            </a:pPr>
            <a:endParaRPr lang="es-ES_tradnl" sz="2800" baseline="30000" dirty="0">
              <a:latin typeface="Arial Regular"/>
            </a:endParaRPr>
          </a:p>
          <a:p>
            <a:pPr marL="457200" indent="-457200">
              <a:buFont typeface="Arial"/>
              <a:buChar char="•"/>
            </a:pPr>
            <a:r>
              <a:rPr lang="es-ES_tradnl" sz="2800" baseline="30000" dirty="0" err="1">
                <a:latin typeface="Arial Regular"/>
              </a:rPr>
              <a:t>Uciistr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uptatuscias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cor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sequodipsam</a:t>
            </a:r>
            <a:r>
              <a:rPr lang="es-ES_tradnl" sz="2800" baseline="30000" dirty="0">
                <a:latin typeface="Arial Regular"/>
              </a:rPr>
              <a:t> repeles </a:t>
            </a:r>
            <a:r>
              <a:rPr lang="es-ES_tradnl" sz="2800" baseline="30000" dirty="0" err="1">
                <a:latin typeface="Arial Regular"/>
              </a:rPr>
              <a:t>mos</a:t>
            </a:r>
            <a:r>
              <a:rPr lang="es-ES_tradnl" sz="2800" baseline="30000" dirty="0">
                <a:latin typeface="Arial Regular"/>
              </a:rPr>
              <a:t> de vendes </a:t>
            </a:r>
            <a:r>
              <a:rPr lang="es-ES_tradnl" sz="2800" baseline="30000" dirty="0" err="1">
                <a:latin typeface="Arial Regular"/>
              </a:rPr>
              <a:t>exped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mosseque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conet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odipsam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inctur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aliquas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eumente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ndiorior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aut</a:t>
            </a:r>
            <a:r>
              <a:rPr lang="es-ES_tradnl" sz="2800" baseline="30000" dirty="0">
                <a:latin typeface="Arial Regular"/>
              </a:rPr>
              <a:t> quo </a:t>
            </a:r>
            <a:r>
              <a:rPr lang="es-ES_tradnl" sz="2800" baseline="30000" dirty="0" err="1">
                <a:latin typeface="Arial Regular"/>
              </a:rPr>
              <a:t>qui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delecatusaes</a:t>
            </a:r>
            <a:endParaRPr lang="es-ES_tradnl" sz="2800" baseline="30000" dirty="0">
              <a:latin typeface="Arial Regular"/>
            </a:endParaRPr>
          </a:p>
          <a:p>
            <a:r>
              <a:rPr lang="es-ES_tradnl" sz="2800" baseline="30000" dirty="0">
                <a:latin typeface="Arial Regular"/>
              </a:rPr>
              <a:t> </a:t>
            </a:r>
          </a:p>
          <a:p>
            <a:pPr marL="457200" indent="-457200">
              <a:buFont typeface="Arial"/>
              <a:buChar char="•"/>
            </a:pPr>
            <a:r>
              <a:rPr lang="es-ES_tradnl" sz="2800" baseline="30000" dirty="0" err="1">
                <a:latin typeface="Arial Regular"/>
              </a:rPr>
              <a:t>Adiam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voloremporit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praeprehent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autem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doluptature</a:t>
            </a:r>
            <a:r>
              <a:rPr lang="es-ES_tradnl" sz="2800" baseline="30000" dirty="0">
                <a:latin typeface="Arial Regular"/>
              </a:rPr>
              <a:t> ex et que et </a:t>
            </a:r>
            <a:r>
              <a:rPr lang="es-ES_tradnl" sz="2800" baseline="30000" dirty="0" err="1">
                <a:latin typeface="Arial Regular"/>
              </a:rPr>
              <a:t>molorer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chillitatiis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intia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conseque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maio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eventiunt</a:t>
            </a:r>
            <a:r>
              <a:rPr lang="es-ES_tradnl" sz="2800" baseline="30000" dirty="0">
                <a:latin typeface="Arial Regular"/>
              </a:rPr>
              <a:t>, vello </a:t>
            </a:r>
            <a:r>
              <a:rPr lang="es-ES_tradnl" sz="2800" baseline="30000" dirty="0" err="1">
                <a:latin typeface="Arial Regular"/>
              </a:rPr>
              <a:t>blatiuscia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volecatur</a:t>
            </a:r>
            <a:r>
              <a:rPr lang="es-ES_tradnl" sz="2800" baseline="30000" dirty="0">
                <a:latin typeface="Arial Regular"/>
              </a:rPr>
              <a:t> </a:t>
            </a:r>
          </a:p>
          <a:p>
            <a:pPr marL="457200" indent="-457200">
              <a:buFont typeface="Arial"/>
              <a:buChar char="•"/>
            </a:pPr>
            <a:endParaRPr lang="es-ES_tradnl" sz="2800" baseline="30000" dirty="0">
              <a:latin typeface="Arial Regular"/>
            </a:endParaRPr>
          </a:p>
          <a:p>
            <a:pPr marL="457200" indent="-457200">
              <a:buFont typeface="Arial"/>
              <a:buChar char="•"/>
            </a:pPr>
            <a:r>
              <a:rPr lang="es-ES_tradnl" sz="2800" baseline="30000" dirty="0" err="1">
                <a:latin typeface="Arial Regular"/>
              </a:rPr>
              <a:t>Aut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pra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is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idis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ento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occus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plament</a:t>
            </a:r>
            <a:r>
              <a:rPr lang="es-ES_tradnl" sz="2800" baseline="30000" dirty="0">
                <a:latin typeface="Arial Regular"/>
              </a:rPr>
              <a:t> quo </a:t>
            </a:r>
            <a:r>
              <a:rPr lang="es-ES_tradnl" sz="2800" baseline="30000" dirty="0" err="1">
                <a:latin typeface="Arial Regular"/>
              </a:rPr>
              <a:t>tes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volupieni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blam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sit</a:t>
            </a:r>
            <a:r>
              <a:rPr lang="es-ES_tradnl" sz="2800" baseline="30000" dirty="0">
                <a:latin typeface="Arial Regular"/>
              </a:rPr>
              <a:t> res </a:t>
            </a:r>
            <a:r>
              <a:rPr lang="es-ES_tradnl" sz="2800" baseline="30000" dirty="0" err="1">
                <a:latin typeface="Arial Regular"/>
              </a:rPr>
              <a:t>venem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velendam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incto</a:t>
            </a:r>
            <a:r>
              <a:rPr lang="es-ES_tradnl" sz="2800" baseline="30000" dirty="0">
                <a:latin typeface="Arial Regular"/>
              </a:rPr>
              <a:t> es </a:t>
            </a:r>
            <a:r>
              <a:rPr lang="es-ES_tradnl" sz="2800" baseline="30000" dirty="0" err="1">
                <a:latin typeface="Arial Regular"/>
              </a:rPr>
              <a:t>eost</a:t>
            </a:r>
            <a:r>
              <a:rPr lang="es-ES_tradnl" sz="2800" baseline="30000" dirty="0">
                <a:latin typeface="Arial Regular"/>
              </a:rPr>
              <a:t>, </a:t>
            </a:r>
            <a:r>
              <a:rPr lang="es-ES_tradnl" sz="2800" baseline="30000" dirty="0" err="1">
                <a:latin typeface="Arial Regular"/>
              </a:rPr>
              <a:t>nonseque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voluptassust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ipsum</a:t>
            </a:r>
            <a:r>
              <a:rPr lang="es-ES_tradnl" sz="2800" baseline="30000" dirty="0">
                <a:latin typeface="Arial Regular"/>
              </a:rPr>
              <a:t> 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2873910" y="556170"/>
            <a:ext cx="34571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400" b="1" baseline="30000" dirty="0" err="1">
                <a:solidFill>
                  <a:schemeClr val="bg1"/>
                </a:solidFill>
                <a:latin typeface="Arial Regular"/>
              </a:rPr>
              <a:t>Molorer</a:t>
            </a:r>
            <a:r>
              <a:rPr lang="es-ES_tradnl" sz="4400" b="1" baseline="30000" dirty="0">
                <a:solidFill>
                  <a:schemeClr val="bg1"/>
                </a:solidFill>
                <a:latin typeface="Arial Regular"/>
              </a:rPr>
              <a:t> </a:t>
            </a:r>
            <a:r>
              <a:rPr lang="es-ES_tradnl" sz="4400" b="1" baseline="30000" dirty="0" err="1">
                <a:solidFill>
                  <a:schemeClr val="bg1"/>
                </a:solidFill>
                <a:latin typeface="Arial Regular"/>
              </a:rPr>
              <a:t>chillitatiis</a:t>
            </a:r>
            <a:endParaRPr lang="es-ES" sz="4400" b="1" dirty="0">
              <a:solidFill>
                <a:schemeClr val="bg1"/>
              </a:solidFill>
              <a:latin typeface="Arial Regular"/>
            </a:endParaRPr>
          </a:p>
        </p:txBody>
      </p:sp>
      <p:sp>
        <p:nvSpPr>
          <p:cNvPr id="60" name="Rectángulo 59"/>
          <p:cNvSpPr/>
          <p:nvPr/>
        </p:nvSpPr>
        <p:spPr>
          <a:xfrm rot="2700680">
            <a:off x="-1250747" y="2524487"/>
            <a:ext cx="1836449" cy="1811603"/>
          </a:xfrm>
          <a:prstGeom prst="rect">
            <a:avLst/>
          </a:prstGeom>
          <a:solidFill>
            <a:srgbClr val="995608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s-ES_tradnl" dirty="0">
              <a:latin typeface="Arial Regular"/>
            </a:endParaRPr>
          </a:p>
        </p:txBody>
      </p:sp>
      <p:sp>
        <p:nvSpPr>
          <p:cNvPr id="61" name="CuadroTexto 60"/>
          <p:cNvSpPr txBox="1"/>
          <p:nvPr/>
        </p:nvSpPr>
        <p:spPr>
          <a:xfrm>
            <a:off x="94018" y="3181938"/>
            <a:ext cx="854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baseline="30000" dirty="0">
                <a:solidFill>
                  <a:schemeClr val="bg1"/>
                </a:solidFill>
                <a:latin typeface="Arial Regular"/>
              </a:rPr>
              <a:t>8/9</a:t>
            </a:r>
            <a:endParaRPr lang="es-ES" sz="2800" b="1" dirty="0">
              <a:solidFill>
                <a:schemeClr val="bg1"/>
              </a:solidFill>
              <a:latin typeface="Arial Regular"/>
            </a:endParaRPr>
          </a:p>
        </p:txBody>
      </p:sp>
      <p:sp>
        <p:nvSpPr>
          <p:cNvPr id="8" name="Rectángulo 7"/>
          <p:cNvSpPr/>
          <p:nvPr/>
        </p:nvSpPr>
        <p:spPr>
          <a:xfrm rot="5400000">
            <a:off x="-172088" y="-442323"/>
            <a:ext cx="1271848" cy="2156494"/>
          </a:xfrm>
          <a:prstGeom prst="rect">
            <a:avLst/>
          </a:prstGeom>
          <a:solidFill>
            <a:srgbClr val="995608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s-ES_tradnl" dirty="0">
              <a:latin typeface="Arial Regular"/>
            </a:endParaRPr>
          </a:p>
        </p:txBody>
      </p:sp>
      <p:pic>
        <p:nvPicPr>
          <p:cNvPr id="4" name="Imagen 3" descr="logoFUAB nou abril 20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9941" y="206128"/>
            <a:ext cx="2093516" cy="350042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3809905B-7285-7244-9C84-1E1E49FEB2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144" y="6438176"/>
            <a:ext cx="2016756" cy="383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993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riángulo 55"/>
          <p:cNvSpPr/>
          <p:nvPr/>
        </p:nvSpPr>
        <p:spPr>
          <a:xfrm rot="16200000">
            <a:off x="929307" y="2200220"/>
            <a:ext cx="1162912" cy="1002511"/>
          </a:xfrm>
          <a:prstGeom prst="triangle">
            <a:avLst/>
          </a:prstGeom>
          <a:solidFill>
            <a:srgbClr val="9B550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dirty="0">
              <a:latin typeface="Arial Regular"/>
            </a:endParaRPr>
          </a:p>
        </p:txBody>
      </p:sp>
      <p:sp>
        <p:nvSpPr>
          <p:cNvPr id="41" name="Triángulo 40"/>
          <p:cNvSpPr/>
          <p:nvPr/>
        </p:nvSpPr>
        <p:spPr>
          <a:xfrm rot="5400000">
            <a:off x="980028" y="2797133"/>
            <a:ext cx="1162912" cy="1102762"/>
          </a:xfrm>
          <a:prstGeom prst="triangle">
            <a:avLst/>
          </a:prstGeom>
          <a:solidFill>
            <a:srgbClr val="9B550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dirty="0">
              <a:latin typeface="Arial Regular"/>
            </a:endParaRPr>
          </a:p>
        </p:txBody>
      </p:sp>
      <p:sp>
        <p:nvSpPr>
          <p:cNvPr id="44" name="Triángulo 43"/>
          <p:cNvSpPr/>
          <p:nvPr/>
        </p:nvSpPr>
        <p:spPr>
          <a:xfrm rot="5400000">
            <a:off x="973871" y="4069538"/>
            <a:ext cx="1162912" cy="1102762"/>
          </a:xfrm>
          <a:prstGeom prst="triangle">
            <a:avLst/>
          </a:prstGeom>
          <a:solidFill>
            <a:srgbClr val="9B550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dirty="0">
              <a:latin typeface="Arial Regular"/>
            </a:endParaRPr>
          </a:p>
        </p:txBody>
      </p:sp>
      <p:sp>
        <p:nvSpPr>
          <p:cNvPr id="45" name="Triángulo 44"/>
          <p:cNvSpPr/>
          <p:nvPr/>
        </p:nvSpPr>
        <p:spPr>
          <a:xfrm rot="16200000">
            <a:off x="942620" y="3477766"/>
            <a:ext cx="1162912" cy="1002511"/>
          </a:xfrm>
          <a:prstGeom prst="triangle">
            <a:avLst/>
          </a:prstGeom>
          <a:solidFill>
            <a:srgbClr val="9B550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dirty="0">
              <a:latin typeface="Arial Regular"/>
            </a:endParaRPr>
          </a:p>
        </p:txBody>
      </p:sp>
      <p:sp>
        <p:nvSpPr>
          <p:cNvPr id="31" name="Triángulo 30"/>
          <p:cNvSpPr/>
          <p:nvPr/>
        </p:nvSpPr>
        <p:spPr>
          <a:xfrm rot="5400000">
            <a:off x="-130439" y="3474466"/>
            <a:ext cx="1162912" cy="1002511"/>
          </a:xfrm>
          <a:prstGeom prst="triangle">
            <a:avLst/>
          </a:prstGeom>
          <a:solidFill>
            <a:srgbClr val="9B550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dirty="0">
              <a:latin typeface="Arial Regular"/>
            </a:endParaRPr>
          </a:p>
        </p:txBody>
      </p:sp>
      <p:sp>
        <p:nvSpPr>
          <p:cNvPr id="33" name="Triángulo 32"/>
          <p:cNvSpPr/>
          <p:nvPr/>
        </p:nvSpPr>
        <p:spPr>
          <a:xfrm rot="5400000">
            <a:off x="-146703" y="4757168"/>
            <a:ext cx="1162912" cy="1002511"/>
          </a:xfrm>
          <a:prstGeom prst="triangle">
            <a:avLst/>
          </a:prstGeom>
          <a:solidFill>
            <a:srgbClr val="9B550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dirty="0">
              <a:latin typeface="Arial Regular"/>
            </a:endParaRPr>
          </a:p>
        </p:txBody>
      </p:sp>
      <p:sp>
        <p:nvSpPr>
          <p:cNvPr id="39" name="Triángulo 38"/>
          <p:cNvSpPr/>
          <p:nvPr/>
        </p:nvSpPr>
        <p:spPr>
          <a:xfrm rot="16200000">
            <a:off x="-122988" y="2833040"/>
            <a:ext cx="1162912" cy="1002511"/>
          </a:xfrm>
          <a:prstGeom prst="triangle">
            <a:avLst/>
          </a:prstGeom>
          <a:solidFill>
            <a:srgbClr val="9B550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dirty="0">
              <a:latin typeface="Arial Regular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476375" y="865603"/>
            <a:ext cx="743990" cy="587591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dirty="0">
              <a:latin typeface="Arial Regular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115217" y="558892"/>
            <a:ext cx="39877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400" b="1" baseline="30000" dirty="0" err="1">
                <a:latin typeface="Arial Regular"/>
              </a:rPr>
              <a:t>Molorer</a:t>
            </a:r>
            <a:r>
              <a:rPr lang="es-ES_tradnl" sz="4400" b="1" baseline="30000" dirty="0">
                <a:latin typeface="Arial Regular"/>
              </a:rPr>
              <a:t> </a:t>
            </a:r>
            <a:r>
              <a:rPr lang="es-ES_tradnl" sz="4400" b="1" baseline="30000" dirty="0" err="1">
                <a:latin typeface="Arial Regular"/>
              </a:rPr>
              <a:t>chillitatiis</a:t>
            </a:r>
            <a:endParaRPr lang="es-ES" sz="4400" b="1" dirty="0">
              <a:latin typeface="Arial Regular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426593" y="1420529"/>
            <a:ext cx="7364998" cy="4113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s-ES_tradnl" sz="2800" baseline="30000" dirty="0" err="1">
                <a:latin typeface="Arial Regular"/>
              </a:rPr>
              <a:t>Rmu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velignis</a:t>
            </a:r>
            <a:r>
              <a:rPr lang="es-ES_tradnl" sz="2800" baseline="30000" dirty="0">
                <a:latin typeface="Arial Regular"/>
              </a:rPr>
              <a:t> con </a:t>
            </a:r>
            <a:r>
              <a:rPr lang="es-ES_tradnl" sz="2800" baseline="30000" dirty="0" err="1">
                <a:latin typeface="Arial Regular"/>
              </a:rPr>
              <a:t>prae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comnistrum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utae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consequam</a:t>
            </a:r>
            <a:r>
              <a:rPr lang="es-ES_tradnl" sz="2800" baseline="30000" dirty="0">
                <a:latin typeface="Arial Regular"/>
              </a:rPr>
              <a:t>, </a:t>
            </a:r>
            <a:r>
              <a:rPr lang="es-ES_tradnl" sz="2800" baseline="30000" dirty="0" err="1">
                <a:latin typeface="Arial Regular"/>
              </a:rPr>
              <a:t>simi</a:t>
            </a:r>
            <a:r>
              <a:rPr lang="es-ES_tradnl" sz="2800" baseline="30000" dirty="0">
                <a:latin typeface="Arial Regular"/>
              </a:rPr>
              <a:t>, </a:t>
            </a:r>
            <a:r>
              <a:rPr lang="es-ES_tradnl" sz="2800" baseline="30000" dirty="0" err="1">
                <a:latin typeface="Arial Regular"/>
              </a:rPr>
              <a:t>totatur</a:t>
            </a:r>
            <a:r>
              <a:rPr lang="es-ES_tradnl" sz="2800" baseline="30000" dirty="0">
                <a:latin typeface="Arial Regular"/>
              </a:rPr>
              <a:t>, </a:t>
            </a:r>
            <a:r>
              <a:rPr lang="es-ES_tradnl" sz="2800" baseline="30000" dirty="0" err="1">
                <a:latin typeface="Arial Regular"/>
              </a:rPr>
              <a:t>saerovitam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asit</a:t>
            </a:r>
            <a:r>
              <a:rPr lang="es-ES_tradnl" sz="2800" baseline="30000" dirty="0">
                <a:latin typeface="Arial Regular"/>
              </a:rPr>
              <a:t>, </a:t>
            </a:r>
            <a:r>
              <a:rPr lang="es-ES_tradnl" sz="2800" baseline="30000" dirty="0" err="1">
                <a:latin typeface="Arial Regular"/>
              </a:rPr>
              <a:t>occab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illupis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sectempor</a:t>
            </a:r>
            <a:r>
              <a:rPr lang="es-ES_tradnl" sz="2800" baseline="30000" dirty="0">
                <a:latin typeface="Arial Regular"/>
              </a:rPr>
              <a:t> am </a:t>
            </a:r>
            <a:r>
              <a:rPr lang="es-ES_tradnl" sz="2800" baseline="30000" dirty="0" err="1">
                <a:latin typeface="Arial Regular"/>
              </a:rPr>
              <a:t>qui</a:t>
            </a:r>
            <a:r>
              <a:rPr lang="es-ES_tradnl" sz="2800" baseline="30000" dirty="0">
                <a:latin typeface="Arial Regular"/>
              </a:rPr>
              <a:t> as </a:t>
            </a:r>
            <a:r>
              <a:rPr lang="es-ES_tradnl" sz="2800" baseline="30000" dirty="0" err="1">
                <a:latin typeface="Arial Regular"/>
              </a:rPr>
              <a:t>pernatis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reic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testiandae</a:t>
            </a:r>
            <a:r>
              <a:rPr lang="es-ES_tradnl" sz="2800" baseline="30000" dirty="0">
                <a:latin typeface="Arial Regular"/>
              </a:rPr>
              <a:t>. </a:t>
            </a:r>
          </a:p>
          <a:p>
            <a:pPr marL="457200" indent="-457200">
              <a:buFont typeface="Arial"/>
              <a:buChar char="•"/>
            </a:pPr>
            <a:endParaRPr lang="es-ES_tradnl" sz="2800" baseline="30000" dirty="0">
              <a:latin typeface="Arial Regular"/>
            </a:endParaRPr>
          </a:p>
          <a:p>
            <a:pPr marL="457200" indent="-457200">
              <a:buFont typeface="Arial"/>
              <a:buChar char="•"/>
            </a:pPr>
            <a:r>
              <a:rPr lang="es-ES_tradnl" sz="2800" baseline="30000" dirty="0" err="1">
                <a:latin typeface="Arial Regular"/>
              </a:rPr>
              <a:t>Uciistr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uptatuscias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cor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sequodipsam</a:t>
            </a:r>
            <a:r>
              <a:rPr lang="es-ES_tradnl" sz="2800" baseline="30000" dirty="0">
                <a:latin typeface="Arial Regular"/>
              </a:rPr>
              <a:t> repeles </a:t>
            </a:r>
            <a:r>
              <a:rPr lang="es-ES_tradnl" sz="2800" baseline="30000" dirty="0" err="1">
                <a:latin typeface="Arial Regular"/>
              </a:rPr>
              <a:t>mos</a:t>
            </a:r>
            <a:r>
              <a:rPr lang="es-ES_tradnl" sz="2800" baseline="30000" dirty="0">
                <a:latin typeface="Arial Regular"/>
              </a:rPr>
              <a:t> de vendes </a:t>
            </a:r>
            <a:r>
              <a:rPr lang="es-ES_tradnl" sz="2800" baseline="30000" dirty="0" err="1">
                <a:latin typeface="Arial Regular"/>
              </a:rPr>
              <a:t>exped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mosseque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conet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odipsam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inctur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aliquas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eumente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ndiorior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aut</a:t>
            </a:r>
            <a:r>
              <a:rPr lang="es-ES_tradnl" sz="2800" baseline="30000" dirty="0">
                <a:latin typeface="Arial Regular"/>
              </a:rPr>
              <a:t> quo </a:t>
            </a:r>
            <a:r>
              <a:rPr lang="es-ES_tradnl" sz="2800" baseline="30000" dirty="0" err="1">
                <a:latin typeface="Arial Regular"/>
              </a:rPr>
              <a:t>qui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delecatusaes</a:t>
            </a:r>
            <a:endParaRPr lang="es-ES_tradnl" sz="2800" baseline="30000" dirty="0">
              <a:latin typeface="Arial Regular"/>
            </a:endParaRPr>
          </a:p>
          <a:p>
            <a:r>
              <a:rPr lang="es-ES_tradnl" sz="2800" baseline="30000" dirty="0">
                <a:latin typeface="Arial Regular"/>
              </a:rPr>
              <a:t> </a:t>
            </a:r>
          </a:p>
          <a:p>
            <a:pPr marL="457200" indent="-457200">
              <a:buFont typeface="Arial"/>
              <a:buChar char="•"/>
            </a:pPr>
            <a:r>
              <a:rPr lang="es-ES_tradnl" sz="2800" baseline="30000" dirty="0" err="1">
                <a:latin typeface="Arial Regular"/>
              </a:rPr>
              <a:t>Adiam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voloremporit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praeprehent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autem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doluptature</a:t>
            </a:r>
            <a:r>
              <a:rPr lang="es-ES_tradnl" sz="2800" baseline="30000" dirty="0">
                <a:latin typeface="Arial Regular"/>
              </a:rPr>
              <a:t> ex et que et </a:t>
            </a:r>
            <a:r>
              <a:rPr lang="es-ES_tradnl" sz="2800" baseline="30000" dirty="0" err="1">
                <a:latin typeface="Arial Regular"/>
              </a:rPr>
              <a:t>molorer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chillitatiis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intia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conseque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maio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eventiunt</a:t>
            </a:r>
            <a:r>
              <a:rPr lang="es-ES_tradnl" sz="2800" baseline="30000" dirty="0">
                <a:latin typeface="Arial Regular"/>
              </a:rPr>
              <a:t>, vello </a:t>
            </a:r>
            <a:r>
              <a:rPr lang="es-ES_tradnl" sz="2800" baseline="30000" dirty="0" err="1">
                <a:latin typeface="Arial Regular"/>
              </a:rPr>
              <a:t>blatiuscia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volecatur</a:t>
            </a:r>
            <a:r>
              <a:rPr lang="es-ES_tradnl" sz="2800" baseline="30000" dirty="0">
                <a:latin typeface="Arial Regular"/>
              </a:rPr>
              <a:t> </a:t>
            </a:r>
          </a:p>
          <a:p>
            <a:pPr marL="457200" indent="-457200">
              <a:buFont typeface="Arial"/>
              <a:buChar char="•"/>
            </a:pPr>
            <a:endParaRPr lang="es-ES_tradnl" sz="2800" baseline="30000" dirty="0">
              <a:latin typeface="Arial Regular"/>
            </a:endParaRPr>
          </a:p>
          <a:p>
            <a:pPr marL="457200" indent="-457200">
              <a:buFont typeface="Arial"/>
              <a:buChar char="•"/>
            </a:pPr>
            <a:r>
              <a:rPr lang="es-ES_tradnl" sz="2800" baseline="30000" dirty="0" err="1">
                <a:latin typeface="Arial Regular"/>
              </a:rPr>
              <a:t>Aut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pra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is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idis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ento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occus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plament</a:t>
            </a:r>
            <a:r>
              <a:rPr lang="es-ES_tradnl" sz="2800" baseline="30000" dirty="0">
                <a:latin typeface="Arial Regular"/>
              </a:rPr>
              <a:t> quo </a:t>
            </a:r>
            <a:r>
              <a:rPr lang="es-ES_tradnl" sz="2800" baseline="30000" dirty="0" err="1">
                <a:latin typeface="Arial Regular"/>
              </a:rPr>
              <a:t>tes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volupieni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blam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sit</a:t>
            </a:r>
            <a:r>
              <a:rPr lang="es-ES_tradnl" sz="2800" baseline="30000" dirty="0">
                <a:latin typeface="Arial Regular"/>
              </a:rPr>
              <a:t> res </a:t>
            </a:r>
            <a:r>
              <a:rPr lang="es-ES_tradnl" sz="2800" baseline="30000" dirty="0" err="1">
                <a:latin typeface="Arial Regular"/>
              </a:rPr>
              <a:t>venem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velendam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incto</a:t>
            </a:r>
            <a:r>
              <a:rPr lang="es-ES_tradnl" sz="2800" baseline="30000" dirty="0">
                <a:latin typeface="Arial Regular"/>
              </a:rPr>
              <a:t> es </a:t>
            </a:r>
            <a:r>
              <a:rPr lang="es-ES_tradnl" sz="2800" baseline="30000" dirty="0" err="1">
                <a:latin typeface="Arial Regular"/>
              </a:rPr>
              <a:t>eost</a:t>
            </a:r>
            <a:r>
              <a:rPr lang="es-ES_tradnl" sz="2800" baseline="30000" dirty="0">
                <a:latin typeface="Arial Regular"/>
              </a:rPr>
              <a:t>, </a:t>
            </a:r>
            <a:r>
              <a:rPr lang="es-ES_tradnl" sz="2800" baseline="30000" dirty="0" err="1">
                <a:latin typeface="Arial Regular"/>
              </a:rPr>
              <a:t>nonseque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voluptassust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ipsum</a:t>
            </a:r>
            <a:r>
              <a:rPr lang="es-ES_tradnl" sz="2800" baseline="30000" dirty="0">
                <a:latin typeface="Arial Regular"/>
              </a:rPr>
              <a:t> </a:t>
            </a:r>
          </a:p>
        </p:txBody>
      </p:sp>
      <p:pic>
        <p:nvPicPr>
          <p:cNvPr id="4" name="Imagen 3" descr="logoFUAB nou abril 20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644" y="116654"/>
            <a:ext cx="2093516" cy="350042"/>
          </a:xfrm>
          <a:prstGeom prst="rect">
            <a:avLst/>
          </a:prstGeom>
        </p:spPr>
      </p:pic>
      <p:sp>
        <p:nvSpPr>
          <p:cNvPr id="55" name="Triángulo 54"/>
          <p:cNvSpPr/>
          <p:nvPr/>
        </p:nvSpPr>
        <p:spPr>
          <a:xfrm rot="16200000">
            <a:off x="-131301" y="1560383"/>
            <a:ext cx="1162912" cy="1002511"/>
          </a:xfrm>
          <a:prstGeom prst="triangle">
            <a:avLst/>
          </a:prstGeom>
          <a:solidFill>
            <a:srgbClr val="9B550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dirty="0">
              <a:latin typeface="Arial Regular"/>
            </a:endParaRP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7B72AF66-8BC4-6F48-B3F9-F30C352701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144" y="6438176"/>
            <a:ext cx="2016756" cy="383314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8EB910F1-D5AD-1B43-AAB7-429A3D82B57B}"/>
              </a:ext>
            </a:extLst>
          </p:cNvPr>
          <p:cNvSpPr txBox="1"/>
          <p:nvPr/>
        </p:nvSpPr>
        <p:spPr>
          <a:xfrm>
            <a:off x="8486495" y="6357396"/>
            <a:ext cx="854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baseline="30000" dirty="0">
                <a:solidFill>
                  <a:srgbClr val="9B550A"/>
                </a:solidFill>
                <a:latin typeface="Arial Regular"/>
              </a:rPr>
              <a:t>8/9</a:t>
            </a:r>
            <a:endParaRPr lang="es-ES" sz="2800" b="1" dirty="0">
              <a:solidFill>
                <a:srgbClr val="9B550A"/>
              </a:solidFill>
              <a:latin typeface="Arial Regular"/>
            </a:endParaRPr>
          </a:p>
        </p:txBody>
      </p:sp>
    </p:spTree>
    <p:extLst>
      <p:ext uri="{BB962C8B-B14F-4D97-AF65-F5344CB8AC3E}">
        <p14:creationId xmlns:p14="http://schemas.microsoft.com/office/powerpoint/2010/main" val="920128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29633" y="0"/>
            <a:ext cx="1587500" cy="688395"/>
          </a:xfrm>
          <a:prstGeom prst="rect">
            <a:avLst/>
          </a:prstGeom>
          <a:solidFill>
            <a:srgbClr val="99540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Arial Regular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557867" y="1"/>
            <a:ext cx="7586132" cy="688394"/>
          </a:xfrm>
          <a:prstGeom prst="rect">
            <a:avLst/>
          </a:prstGeom>
          <a:solidFill>
            <a:srgbClr val="1E130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Arial Regular"/>
            </a:endParaRPr>
          </a:p>
        </p:txBody>
      </p:sp>
      <p:pic>
        <p:nvPicPr>
          <p:cNvPr id="4" name="Imagen 3" descr="logoFUAB nou abril 20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6694" y="182248"/>
            <a:ext cx="2093516" cy="350042"/>
          </a:xfrm>
          <a:prstGeom prst="rect">
            <a:avLst/>
          </a:prstGeom>
        </p:spPr>
      </p:pic>
      <p:sp>
        <p:nvSpPr>
          <p:cNvPr id="10" name="Título 1"/>
          <p:cNvSpPr txBox="1">
            <a:spLocks/>
          </p:cNvSpPr>
          <p:nvPr/>
        </p:nvSpPr>
        <p:spPr>
          <a:xfrm>
            <a:off x="626538" y="939219"/>
            <a:ext cx="7258580" cy="5789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b="1" dirty="0">
                <a:latin typeface="Arial Regular"/>
              </a:rPr>
              <a:t>TÍTOL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592667" y="1703220"/>
            <a:ext cx="8376708" cy="3867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s-ES_tradnl" sz="2800" baseline="30000" dirty="0" err="1">
                <a:latin typeface="Arial Regular"/>
              </a:rPr>
              <a:t>Rum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velignis</a:t>
            </a:r>
            <a:r>
              <a:rPr lang="es-ES_tradnl" sz="2800" baseline="30000" dirty="0">
                <a:latin typeface="Arial Regular"/>
              </a:rPr>
              <a:t> con </a:t>
            </a:r>
            <a:r>
              <a:rPr lang="es-ES_tradnl" sz="2800" baseline="30000" dirty="0" err="1">
                <a:latin typeface="Arial Regular"/>
              </a:rPr>
              <a:t>prae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comnistrum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utae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consequam</a:t>
            </a:r>
            <a:r>
              <a:rPr lang="es-ES_tradnl" sz="2800" baseline="30000" dirty="0">
                <a:latin typeface="Arial Regular"/>
              </a:rPr>
              <a:t>, </a:t>
            </a:r>
            <a:r>
              <a:rPr lang="es-ES_tradnl" sz="2800" baseline="30000" dirty="0" err="1">
                <a:latin typeface="Arial Regular"/>
              </a:rPr>
              <a:t>simi</a:t>
            </a:r>
            <a:r>
              <a:rPr lang="es-ES_tradnl" sz="2800" baseline="30000" dirty="0">
                <a:latin typeface="Arial Regular"/>
              </a:rPr>
              <a:t>, </a:t>
            </a:r>
            <a:r>
              <a:rPr lang="es-ES_tradnl" sz="2800" baseline="30000" dirty="0" err="1">
                <a:latin typeface="Arial Regular"/>
              </a:rPr>
              <a:t>totatur</a:t>
            </a:r>
            <a:r>
              <a:rPr lang="es-ES_tradnl" sz="2800" baseline="30000" dirty="0">
                <a:latin typeface="Arial Regular"/>
              </a:rPr>
              <a:t>, </a:t>
            </a:r>
            <a:r>
              <a:rPr lang="es-ES_tradnl" sz="2800" baseline="30000" dirty="0" err="1">
                <a:latin typeface="Arial Regular"/>
              </a:rPr>
              <a:t>saerovitam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asit</a:t>
            </a:r>
            <a:r>
              <a:rPr lang="es-ES_tradnl" sz="2800" baseline="30000" dirty="0">
                <a:latin typeface="Arial Regular"/>
              </a:rPr>
              <a:t>, </a:t>
            </a:r>
            <a:r>
              <a:rPr lang="es-ES_tradnl" sz="2800" baseline="30000" dirty="0" err="1">
                <a:latin typeface="Arial Regular"/>
              </a:rPr>
              <a:t>occab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illupis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sectempor</a:t>
            </a:r>
            <a:r>
              <a:rPr lang="es-ES_tradnl" sz="2800" baseline="30000" dirty="0">
                <a:latin typeface="Arial Regular"/>
              </a:rPr>
              <a:t> am </a:t>
            </a:r>
            <a:r>
              <a:rPr lang="es-ES_tradnl" sz="2800" baseline="30000" dirty="0" err="1">
                <a:latin typeface="Arial Regular"/>
              </a:rPr>
              <a:t>qui</a:t>
            </a:r>
            <a:r>
              <a:rPr lang="es-ES_tradnl" sz="2800" baseline="30000" dirty="0">
                <a:latin typeface="Arial Regular"/>
              </a:rPr>
              <a:t> as </a:t>
            </a:r>
            <a:r>
              <a:rPr lang="es-ES_tradnl" sz="2800" baseline="30000" dirty="0" err="1">
                <a:latin typeface="Arial Regular"/>
              </a:rPr>
              <a:t>pernatis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reic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testiandae</a:t>
            </a:r>
            <a:r>
              <a:rPr lang="es-ES_tradnl" sz="2800" baseline="30000" dirty="0">
                <a:latin typeface="Arial Regular"/>
              </a:rPr>
              <a:t>. </a:t>
            </a:r>
          </a:p>
          <a:p>
            <a:pPr marL="457200" indent="-457200">
              <a:buFont typeface="Arial"/>
              <a:buChar char="•"/>
            </a:pPr>
            <a:endParaRPr lang="es-ES_tradnl" sz="2800" baseline="30000" dirty="0">
              <a:latin typeface="Arial Regular"/>
            </a:endParaRPr>
          </a:p>
          <a:p>
            <a:pPr marL="457200" indent="-457200">
              <a:buFont typeface="Arial"/>
              <a:buChar char="•"/>
            </a:pPr>
            <a:r>
              <a:rPr lang="es-ES_tradnl" sz="2800" baseline="30000" dirty="0" err="1">
                <a:latin typeface="Arial Regular"/>
              </a:rPr>
              <a:t>Uciistr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uptatuscias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cor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sequodipsam</a:t>
            </a:r>
            <a:r>
              <a:rPr lang="es-ES_tradnl" sz="2800" baseline="30000" dirty="0">
                <a:latin typeface="Arial Regular"/>
              </a:rPr>
              <a:t> repeles </a:t>
            </a:r>
            <a:r>
              <a:rPr lang="es-ES_tradnl" sz="2800" baseline="30000" dirty="0" err="1">
                <a:latin typeface="Arial Regular"/>
              </a:rPr>
              <a:t>mos</a:t>
            </a:r>
            <a:r>
              <a:rPr lang="es-ES_tradnl" sz="2800" baseline="30000" dirty="0">
                <a:latin typeface="Arial Regular"/>
              </a:rPr>
              <a:t> de vendes </a:t>
            </a:r>
            <a:r>
              <a:rPr lang="es-ES_tradnl" sz="2800" baseline="30000" dirty="0" err="1">
                <a:latin typeface="Arial Regular"/>
              </a:rPr>
              <a:t>exped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mosseque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conet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odipsam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inctur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aliquas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eumente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ndiorior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aut</a:t>
            </a:r>
            <a:r>
              <a:rPr lang="es-ES_tradnl" sz="2800" baseline="30000" dirty="0">
                <a:latin typeface="Arial Regular"/>
              </a:rPr>
              <a:t> quo </a:t>
            </a:r>
            <a:r>
              <a:rPr lang="es-ES_tradnl" sz="2800" baseline="30000" dirty="0" err="1">
                <a:latin typeface="Arial Regular"/>
              </a:rPr>
              <a:t>qui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delecatusaes</a:t>
            </a:r>
            <a:endParaRPr lang="es-ES_tradnl" sz="2800" baseline="30000" dirty="0">
              <a:latin typeface="Arial Regular"/>
            </a:endParaRPr>
          </a:p>
          <a:p>
            <a:r>
              <a:rPr lang="es-ES_tradnl" sz="2800" baseline="30000" dirty="0">
                <a:latin typeface="Arial Regular"/>
              </a:rPr>
              <a:t> </a:t>
            </a:r>
          </a:p>
          <a:p>
            <a:pPr marL="457200" indent="-457200">
              <a:buFont typeface="Arial"/>
              <a:buChar char="•"/>
            </a:pPr>
            <a:r>
              <a:rPr lang="es-ES_tradnl" sz="2800" baseline="30000" dirty="0" err="1">
                <a:latin typeface="Arial Regular"/>
              </a:rPr>
              <a:t>Adiam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voloremporit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praeprehent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autem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doluptature</a:t>
            </a:r>
            <a:r>
              <a:rPr lang="es-ES_tradnl" sz="2800" baseline="30000" dirty="0">
                <a:latin typeface="Arial Regular"/>
              </a:rPr>
              <a:t> ex et que et </a:t>
            </a:r>
            <a:r>
              <a:rPr lang="es-ES_tradnl" sz="2800" baseline="30000" dirty="0" err="1">
                <a:latin typeface="Arial Regular"/>
              </a:rPr>
              <a:t>molorer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chillitatiis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intia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conseque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maio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eventiunt</a:t>
            </a:r>
            <a:r>
              <a:rPr lang="es-ES_tradnl" sz="2800" baseline="30000" dirty="0">
                <a:latin typeface="Arial Regular"/>
              </a:rPr>
              <a:t>, vello </a:t>
            </a:r>
            <a:r>
              <a:rPr lang="es-ES_tradnl" sz="2800" baseline="30000" dirty="0" err="1">
                <a:latin typeface="Arial Regular"/>
              </a:rPr>
              <a:t>blatiuscia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volecatur</a:t>
            </a:r>
            <a:r>
              <a:rPr lang="es-ES_tradnl" sz="2800" baseline="30000" dirty="0">
                <a:latin typeface="Arial Regular"/>
              </a:rPr>
              <a:t> </a:t>
            </a:r>
          </a:p>
          <a:p>
            <a:pPr marL="457200" indent="-457200">
              <a:buFont typeface="Arial"/>
              <a:buChar char="•"/>
            </a:pPr>
            <a:endParaRPr lang="es-ES_tradnl" sz="2800" baseline="30000" dirty="0">
              <a:latin typeface="Arial Regular"/>
            </a:endParaRPr>
          </a:p>
          <a:p>
            <a:pPr marL="457200" indent="-457200">
              <a:buFont typeface="Arial"/>
              <a:buChar char="•"/>
            </a:pPr>
            <a:r>
              <a:rPr lang="es-ES_tradnl" sz="2800" baseline="30000" dirty="0" err="1">
                <a:latin typeface="Arial Regular"/>
              </a:rPr>
              <a:t>Aut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pra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is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idis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ento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occus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plament</a:t>
            </a:r>
            <a:r>
              <a:rPr lang="es-ES_tradnl" sz="2800" baseline="30000" dirty="0">
                <a:latin typeface="Arial Regular"/>
              </a:rPr>
              <a:t> quo </a:t>
            </a:r>
            <a:r>
              <a:rPr lang="es-ES_tradnl" sz="2800" baseline="30000" dirty="0" err="1">
                <a:latin typeface="Arial Regular"/>
              </a:rPr>
              <a:t>tes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volupieni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blam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sit</a:t>
            </a:r>
            <a:r>
              <a:rPr lang="es-ES_tradnl" sz="2800" baseline="30000" dirty="0">
                <a:latin typeface="Arial Regular"/>
              </a:rPr>
              <a:t> res </a:t>
            </a:r>
            <a:r>
              <a:rPr lang="es-ES_tradnl" sz="2800" baseline="30000" dirty="0" err="1">
                <a:latin typeface="Arial Regular"/>
              </a:rPr>
              <a:t>venem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velendam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incto</a:t>
            </a:r>
            <a:r>
              <a:rPr lang="es-ES_tradnl" sz="2800" baseline="30000" dirty="0">
                <a:latin typeface="Arial Regular"/>
              </a:rPr>
              <a:t> es </a:t>
            </a:r>
            <a:r>
              <a:rPr lang="es-ES_tradnl" sz="2800" baseline="30000" dirty="0" err="1">
                <a:latin typeface="Arial Regular"/>
              </a:rPr>
              <a:t>eost</a:t>
            </a:r>
            <a:r>
              <a:rPr lang="es-ES_tradnl" sz="2800" baseline="30000" dirty="0">
                <a:latin typeface="Arial Regular"/>
              </a:rPr>
              <a:t>, </a:t>
            </a:r>
            <a:r>
              <a:rPr lang="es-ES_tradnl" sz="2800" baseline="30000" dirty="0" err="1">
                <a:latin typeface="Arial Regular"/>
              </a:rPr>
              <a:t>nonseque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voluptassust</a:t>
            </a:r>
            <a:r>
              <a:rPr lang="es-ES_tradnl" sz="2800" baseline="30000" dirty="0">
                <a:latin typeface="Arial Regular"/>
              </a:rPr>
              <a:t> </a:t>
            </a:r>
            <a:r>
              <a:rPr lang="es-ES_tradnl" sz="2800" baseline="30000" dirty="0" err="1">
                <a:latin typeface="Arial Regular"/>
              </a:rPr>
              <a:t>ipsum</a:t>
            </a:r>
            <a:r>
              <a:rPr lang="es-ES_tradnl" sz="3200" baseline="30000" dirty="0">
                <a:latin typeface="Arial Regular"/>
              </a:rPr>
              <a:t> 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48E7A352-ED84-FC48-8A0F-D590FD624B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144" y="6391682"/>
            <a:ext cx="2016756" cy="383314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AC63FE37-F515-1B48-A1AE-316215E88A50}"/>
              </a:ext>
            </a:extLst>
          </p:cNvPr>
          <p:cNvSpPr txBox="1"/>
          <p:nvPr/>
        </p:nvSpPr>
        <p:spPr>
          <a:xfrm>
            <a:off x="8486495" y="6357396"/>
            <a:ext cx="854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baseline="30000" dirty="0">
                <a:solidFill>
                  <a:srgbClr val="9B550A"/>
                </a:solidFill>
                <a:latin typeface="Arial Regular"/>
              </a:rPr>
              <a:t>8/9</a:t>
            </a:r>
            <a:endParaRPr lang="es-ES" sz="2800" b="1" dirty="0">
              <a:solidFill>
                <a:srgbClr val="9B550A"/>
              </a:solidFill>
              <a:latin typeface="Arial Regular"/>
            </a:endParaRPr>
          </a:p>
        </p:txBody>
      </p:sp>
    </p:spTree>
    <p:extLst>
      <p:ext uri="{BB962C8B-B14F-4D97-AF65-F5344CB8AC3E}">
        <p14:creationId xmlns:p14="http://schemas.microsoft.com/office/powerpoint/2010/main" val="42056834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{597DCF7C-5325-DE4C-A986-A23694A2742B}tf10001072</Template>
  <TotalTime>310</TotalTime>
  <Words>631</Words>
  <Application>Microsoft Macintosh PowerPoint</Application>
  <PresentationFormat>Presentación en pantalla (4:3)</PresentationFormat>
  <Paragraphs>65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 Regular</vt:lpstr>
      <vt:lpstr>Arial</vt:lpstr>
      <vt:lpstr>Tema de Office</vt:lpstr>
      <vt:lpstr>TÍTOL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Macbook</dc:creator>
  <cp:lastModifiedBy>Unitat de Promoció i Comunicació de la FUAB</cp:lastModifiedBy>
  <cp:revision>37</cp:revision>
  <dcterms:created xsi:type="dcterms:W3CDTF">2016-10-28T12:55:35Z</dcterms:created>
  <dcterms:modified xsi:type="dcterms:W3CDTF">2018-04-12T09:22:19Z</dcterms:modified>
</cp:coreProperties>
</file>