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C0C"/>
    <a:srgbClr val="86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360" y="-144"/>
      </p:cViewPr>
      <p:guideLst>
        <p:guide orient="horz" pos="1301"/>
        <p:guide pos="5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20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41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25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00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04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12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9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66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9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6E9D-EA70-F34D-ADCF-CC0E01E4D408}" type="datetimeFigureOut">
              <a:rPr lang="es-ES" smtClean="0"/>
              <a:t>4/11/16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E17D-E6DF-074E-96E6-4D2DDC6C5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52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9633" y="-84667"/>
            <a:ext cx="1587500" cy="6425076"/>
          </a:xfrm>
          <a:prstGeom prst="rect">
            <a:avLst/>
          </a:prstGeom>
          <a:solidFill>
            <a:srgbClr val="8642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557867" y="0"/>
            <a:ext cx="7586132" cy="6340410"/>
          </a:xfrm>
          <a:prstGeom prst="rect">
            <a:avLst/>
          </a:prstGeom>
          <a:solidFill>
            <a:srgbClr val="140C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08717" y="1058859"/>
            <a:ext cx="7586133" cy="578909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TÍTOL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 descr="logoFUAB nou abril 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4" y="182248"/>
            <a:ext cx="2093516" cy="350042"/>
          </a:xfrm>
          <a:prstGeom prst="rect">
            <a:avLst/>
          </a:prstGeom>
        </p:spPr>
      </p:pic>
      <p:pic>
        <p:nvPicPr>
          <p:cNvPr id="6" name="Imagen 5" descr="uab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256" y="6272678"/>
            <a:ext cx="1341609" cy="733860"/>
          </a:xfrm>
          <a:prstGeom prst="rect">
            <a:avLst/>
          </a:prstGeom>
        </p:spPr>
      </p:pic>
      <p:pic>
        <p:nvPicPr>
          <p:cNvPr id="3" name="Imagen 2" descr="casa convalescencia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867" y="2065338"/>
            <a:ext cx="7622645" cy="42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FUAB nou abril 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467" y="182248"/>
            <a:ext cx="2093516" cy="350042"/>
          </a:xfrm>
          <a:prstGeom prst="rect">
            <a:avLst/>
          </a:prstGeom>
        </p:spPr>
      </p:pic>
      <p:pic>
        <p:nvPicPr>
          <p:cNvPr id="5" name="Imagen 4" descr="uab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256" y="6272678"/>
            <a:ext cx="1341609" cy="73386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92735" y="1473196"/>
            <a:ext cx="736499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_tradnl" sz="3200" baseline="30000" dirty="0" err="1" smtClean="0"/>
              <a:t>Rum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velignis</a:t>
            </a:r>
            <a:r>
              <a:rPr lang="es-ES_tradnl" sz="3200" baseline="30000" dirty="0" smtClean="0"/>
              <a:t> con </a:t>
            </a:r>
            <a:r>
              <a:rPr lang="es-ES_tradnl" sz="3200" baseline="30000" dirty="0" err="1" smtClean="0"/>
              <a:t>prae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comnistrum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utae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consequam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simi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totatur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saerovitam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asit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occab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illupis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sectempor</a:t>
            </a:r>
            <a:r>
              <a:rPr lang="es-ES_tradnl" sz="3200" baseline="30000" dirty="0" smtClean="0"/>
              <a:t> am </a:t>
            </a:r>
            <a:r>
              <a:rPr lang="es-ES_tradnl" sz="3200" baseline="30000" dirty="0" err="1" smtClean="0"/>
              <a:t>qui</a:t>
            </a:r>
            <a:r>
              <a:rPr lang="es-ES_tradnl" sz="3200" baseline="30000" dirty="0" smtClean="0"/>
              <a:t> as </a:t>
            </a:r>
            <a:r>
              <a:rPr lang="es-ES_tradnl" sz="3200" baseline="30000" dirty="0" err="1" smtClean="0"/>
              <a:t>pernatis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reic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testiandae</a:t>
            </a:r>
            <a:r>
              <a:rPr lang="es-ES_tradnl" sz="3200" baseline="30000" dirty="0" smtClean="0"/>
              <a:t>. </a:t>
            </a:r>
          </a:p>
          <a:p>
            <a:pPr marL="457200" indent="-457200">
              <a:buFont typeface="Arial"/>
              <a:buChar char="•"/>
            </a:pPr>
            <a:endParaRPr lang="es-ES_tradnl" sz="32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_tradnl" sz="3200" baseline="30000" dirty="0" err="1" smtClean="0"/>
              <a:t>Uciistr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uptatuscias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sequodipsam</a:t>
            </a:r>
            <a:r>
              <a:rPr lang="es-ES_tradnl" sz="3200" baseline="30000" dirty="0" smtClean="0"/>
              <a:t> repeles </a:t>
            </a:r>
            <a:r>
              <a:rPr lang="es-ES_tradnl" sz="3200" baseline="30000" dirty="0" err="1" smtClean="0"/>
              <a:t>mos</a:t>
            </a:r>
            <a:r>
              <a:rPr lang="es-ES_tradnl" sz="3200" baseline="30000" dirty="0" smtClean="0"/>
              <a:t> de vendes </a:t>
            </a:r>
            <a:r>
              <a:rPr lang="es-ES_tradnl" sz="3200" baseline="30000" dirty="0" err="1" smtClean="0"/>
              <a:t>exped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mosseque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conet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odipsam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inctur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aliquas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eumente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ndiorior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aut</a:t>
            </a:r>
            <a:r>
              <a:rPr lang="es-ES_tradnl" sz="3200" baseline="30000" dirty="0" smtClean="0"/>
              <a:t> quo </a:t>
            </a:r>
            <a:r>
              <a:rPr lang="es-ES_tradnl" sz="3200" baseline="30000" dirty="0" err="1" smtClean="0"/>
              <a:t>qui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delecatusaes</a:t>
            </a:r>
            <a:endParaRPr lang="es-ES_tradnl" sz="3200" baseline="30000" dirty="0" smtClean="0"/>
          </a:p>
          <a:p>
            <a:r>
              <a:rPr lang="es-ES_tradnl" sz="3200" baseline="300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s-ES_tradnl" sz="3200" baseline="30000" dirty="0" err="1"/>
              <a:t>A</a:t>
            </a:r>
            <a:r>
              <a:rPr lang="es-ES_tradnl" sz="3200" baseline="30000" dirty="0" err="1" smtClean="0"/>
              <a:t>diam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voloremporit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praeprehent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autem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doluptature</a:t>
            </a:r>
            <a:r>
              <a:rPr lang="es-ES_tradnl" sz="3200" baseline="30000" dirty="0" smtClean="0"/>
              <a:t> ex et que et </a:t>
            </a:r>
            <a:r>
              <a:rPr lang="es-ES_tradnl" sz="3200" baseline="30000" dirty="0" err="1" smtClean="0"/>
              <a:t>molorer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chillitatiis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intia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conseque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maio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eventiunt</a:t>
            </a:r>
            <a:r>
              <a:rPr lang="es-ES_tradnl" sz="3200" baseline="30000" dirty="0" smtClean="0"/>
              <a:t>, vello </a:t>
            </a:r>
            <a:r>
              <a:rPr lang="es-ES_tradnl" sz="3200" baseline="30000" dirty="0" err="1" smtClean="0"/>
              <a:t>blatiuscia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volecatur</a:t>
            </a:r>
            <a:r>
              <a:rPr lang="es-ES_tradnl" sz="3200" baseline="30000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es-ES_tradnl" sz="32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_tradnl" sz="3200" baseline="30000" dirty="0" err="1"/>
              <a:t>A</a:t>
            </a:r>
            <a:r>
              <a:rPr lang="es-ES_tradnl" sz="3200" baseline="30000" dirty="0" err="1" smtClean="0"/>
              <a:t>ut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pra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idis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ento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occus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plament</a:t>
            </a:r>
            <a:r>
              <a:rPr lang="es-ES_tradnl" sz="3200" baseline="30000" dirty="0" smtClean="0"/>
              <a:t> quo </a:t>
            </a:r>
            <a:r>
              <a:rPr lang="es-ES_tradnl" sz="3200" baseline="30000" dirty="0" err="1" smtClean="0"/>
              <a:t>tes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volupieni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blam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sit</a:t>
            </a:r>
            <a:r>
              <a:rPr lang="es-ES_tradnl" sz="3200" baseline="30000" dirty="0" smtClean="0"/>
              <a:t> res </a:t>
            </a:r>
            <a:r>
              <a:rPr lang="es-ES_tradnl" sz="3200" baseline="30000" dirty="0" err="1" smtClean="0"/>
              <a:t>venem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velendam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incto</a:t>
            </a:r>
            <a:r>
              <a:rPr lang="es-ES_tradnl" sz="3200" baseline="30000" dirty="0" smtClean="0"/>
              <a:t> es </a:t>
            </a:r>
            <a:r>
              <a:rPr lang="es-ES_tradnl" sz="3200" baseline="30000" dirty="0" err="1" smtClean="0"/>
              <a:t>eost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nonseque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voluptassust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ipsum</a:t>
            </a:r>
            <a:r>
              <a:rPr lang="es-ES_tradnl" sz="3200" baseline="30000" dirty="0" smtClean="0"/>
              <a:t> </a:t>
            </a:r>
            <a:endParaRPr lang="es-ES_tradnl" sz="3200" baseline="30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86981" y="948270"/>
            <a:ext cx="6727295" cy="54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baseline="30000" dirty="0" err="1" smtClean="0"/>
              <a:t>Molorer</a:t>
            </a:r>
            <a:r>
              <a:rPr lang="es-ES_tradnl" sz="4400" b="1" baseline="30000" dirty="0" smtClean="0"/>
              <a:t> </a:t>
            </a:r>
            <a:r>
              <a:rPr lang="es-ES_tradnl" sz="4400" b="1" baseline="30000" dirty="0" err="1" smtClean="0"/>
              <a:t>chillitatiis</a:t>
            </a:r>
            <a:endParaRPr lang="es-ES" sz="4400" b="1" dirty="0"/>
          </a:p>
        </p:txBody>
      </p:sp>
      <p:pic>
        <p:nvPicPr>
          <p:cNvPr id="8" name="Imagen 7" descr="casa convalescencia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37733" cy="68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29633" y="0"/>
            <a:ext cx="1587500" cy="688395"/>
          </a:xfrm>
          <a:prstGeom prst="rect">
            <a:avLst/>
          </a:prstGeom>
          <a:solidFill>
            <a:srgbClr val="8642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1557867" y="1"/>
            <a:ext cx="7586132" cy="688394"/>
          </a:xfrm>
          <a:prstGeom prst="rect">
            <a:avLst/>
          </a:prstGeom>
          <a:solidFill>
            <a:srgbClr val="140C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logoFUAB nou abril 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4" y="182248"/>
            <a:ext cx="2093516" cy="350042"/>
          </a:xfrm>
          <a:prstGeom prst="rect">
            <a:avLst/>
          </a:prstGeom>
        </p:spPr>
      </p:pic>
      <p:pic>
        <p:nvPicPr>
          <p:cNvPr id="5" name="Imagen 4" descr="uab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256" y="6272678"/>
            <a:ext cx="1341609" cy="73386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6538" y="939219"/>
            <a:ext cx="7258580" cy="57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/>
              <a:t>TÍTOL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2667" y="1811856"/>
            <a:ext cx="8376708" cy="468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_tradnl" sz="3200" baseline="30000" dirty="0" err="1" smtClean="0"/>
              <a:t>Rum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velignis</a:t>
            </a:r>
            <a:r>
              <a:rPr lang="es-ES_tradnl" sz="3200" baseline="30000" dirty="0" smtClean="0"/>
              <a:t> con </a:t>
            </a:r>
            <a:r>
              <a:rPr lang="es-ES_tradnl" sz="3200" baseline="30000" dirty="0" err="1" smtClean="0"/>
              <a:t>prae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comnistrum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utae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consequam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simi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totatur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saerovitam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asit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occab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illupis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sectempor</a:t>
            </a:r>
            <a:r>
              <a:rPr lang="es-ES_tradnl" sz="3200" baseline="30000" dirty="0" smtClean="0"/>
              <a:t> am </a:t>
            </a:r>
            <a:r>
              <a:rPr lang="es-ES_tradnl" sz="3200" baseline="30000" dirty="0" err="1" smtClean="0"/>
              <a:t>qui</a:t>
            </a:r>
            <a:r>
              <a:rPr lang="es-ES_tradnl" sz="3200" baseline="30000" dirty="0" smtClean="0"/>
              <a:t> as </a:t>
            </a:r>
            <a:r>
              <a:rPr lang="es-ES_tradnl" sz="3200" baseline="30000" dirty="0" err="1" smtClean="0"/>
              <a:t>pernatis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reic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testiandae</a:t>
            </a:r>
            <a:r>
              <a:rPr lang="es-ES_tradnl" sz="3200" baseline="30000" dirty="0" smtClean="0"/>
              <a:t>. </a:t>
            </a:r>
          </a:p>
          <a:p>
            <a:pPr marL="457200" indent="-457200">
              <a:buFont typeface="Arial"/>
              <a:buChar char="•"/>
            </a:pPr>
            <a:endParaRPr lang="es-ES_tradnl" sz="32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_tradnl" sz="3200" baseline="30000" dirty="0" err="1" smtClean="0"/>
              <a:t>Uciistr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uptatuscias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sequodipsam</a:t>
            </a:r>
            <a:r>
              <a:rPr lang="es-ES_tradnl" sz="3200" baseline="30000" dirty="0" smtClean="0"/>
              <a:t> repeles </a:t>
            </a:r>
            <a:r>
              <a:rPr lang="es-ES_tradnl" sz="3200" baseline="30000" dirty="0" err="1" smtClean="0"/>
              <a:t>mos</a:t>
            </a:r>
            <a:r>
              <a:rPr lang="es-ES_tradnl" sz="3200" baseline="30000" dirty="0" smtClean="0"/>
              <a:t> de vendes </a:t>
            </a:r>
            <a:r>
              <a:rPr lang="es-ES_tradnl" sz="3200" baseline="30000" dirty="0" err="1" smtClean="0"/>
              <a:t>exped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mosseque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conet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odipsam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inctur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aliquas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eumente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ndiorior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aut</a:t>
            </a:r>
            <a:r>
              <a:rPr lang="es-ES_tradnl" sz="3200" baseline="30000" dirty="0" smtClean="0"/>
              <a:t> quo </a:t>
            </a:r>
            <a:r>
              <a:rPr lang="es-ES_tradnl" sz="3200" baseline="30000" dirty="0" err="1" smtClean="0"/>
              <a:t>qui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delecatusaes</a:t>
            </a:r>
            <a:endParaRPr lang="es-ES_tradnl" sz="3200" baseline="30000" dirty="0" smtClean="0"/>
          </a:p>
          <a:p>
            <a:r>
              <a:rPr lang="es-ES_tradnl" sz="3200" baseline="300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s-ES_tradnl" sz="3200" baseline="30000" dirty="0" err="1"/>
              <a:t>A</a:t>
            </a:r>
            <a:r>
              <a:rPr lang="es-ES_tradnl" sz="3200" baseline="30000" dirty="0" err="1" smtClean="0"/>
              <a:t>diam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voloremporit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praeprehent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autem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doluptature</a:t>
            </a:r>
            <a:r>
              <a:rPr lang="es-ES_tradnl" sz="3200" baseline="30000" dirty="0" smtClean="0"/>
              <a:t> ex et que et </a:t>
            </a:r>
            <a:r>
              <a:rPr lang="es-ES_tradnl" sz="3200" baseline="30000" dirty="0" err="1" smtClean="0"/>
              <a:t>molorer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chillitatiis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intia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conseque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maio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eventiunt</a:t>
            </a:r>
            <a:r>
              <a:rPr lang="es-ES_tradnl" sz="3200" baseline="30000" dirty="0" smtClean="0"/>
              <a:t>, vello </a:t>
            </a:r>
            <a:r>
              <a:rPr lang="es-ES_tradnl" sz="3200" baseline="30000" dirty="0" err="1" smtClean="0"/>
              <a:t>blatiuscia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volecatur</a:t>
            </a:r>
            <a:r>
              <a:rPr lang="es-ES_tradnl" sz="3200" baseline="30000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es-ES_tradnl" sz="32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_tradnl" sz="3200" baseline="30000" dirty="0" err="1"/>
              <a:t>A</a:t>
            </a:r>
            <a:r>
              <a:rPr lang="es-ES_tradnl" sz="3200" baseline="30000" dirty="0" err="1" smtClean="0"/>
              <a:t>ut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pra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idis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ento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occus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plament</a:t>
            </a:r>
            <a:r>
              <a:rPr lang="es-ES_tradnl" sz="3200" baseline="30000" dirty="0" smtClean="0"/>
              <a:t> quo </a:t>
            </a:r>
            <a:r>
              <a:rPr lang="es-ES_tradnl" sz="3200" baseline="30000" dirty="0" err="1" smtClean="0"/>
              <a:t>tes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volupieni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blam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sit</a:t>
            </a:r>
            <a:r>
              <a:rPr lang="es-ES_tradnl" sz="3200" baseline="30000" dirty="0" smtClean="0"/>
              <a:t> res </a:t>
            </a:r>
            <a:r>
              <a:rPr lang="es-ES_tradnl" sz="3200" baseline="30000" dirty="0" err="1" smtClean="0"/>
              <a:t>venem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velendam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incto</a:t>
            </a:r>
            <a:r>
              <a:rPr lang="es-ES_tradnl" sz="3200" baseline="30000" dirty="0" smtClean="0"/>
              <a:t> es </a:t>
            </a:r>
            <a:r>
              <a:rPr lang="es-ES_tradnl" sz="3200" baseline="30000" dirty="0" err="1" smtClean="0"/>
              <a:t>eost</a:t>
            </a:r>
            <a:r>
              <a:rPr lang="es-ES_tradnl" sz="3200" baseline="30000" dirty="0" smtClean="0"/>
              <a:t>, </a:t>
            </a:r>
            <a:r>
              <a:rPr lang="es-ES_tradnl" sz="3200" baseline="30000" dirty="0" err="1" smtClean="0"/>
              <a:t>nonseque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voluptassust</a:t>
            </a:r>
            <a:r>
              <a:rPr lang="es-ES_tradnl" sz="3200" baseline="30000" dirty="0" smtClean="0"/>
              <a:t> </a:t>
            </a:r>
            <a:r>
              <a:rPr lang="es-ES_tradnl" sz="3200" baseline="30000" dirty="0" err="1" smtClean="0"/>
              <a:t>ipsum</a:t>
            </a:r>
            <a:r>
              <a:rPr lang="es-ES_tradnl" sz="3200" baseline="30000" dirty="0" smtClean="0"/>
              <a:t> </a:t>
            </a:r>
            <a:endParaRPr lang="es-ES_tradnl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42056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178</Words>
  <Application>Microsoft Macintosh PowerPoint</Application>
  <PresentationFormat>Presentación en pantalla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TÍTOL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Macbook</dc:creator>
  <cp:lastModifiedBy>Macbook</cp:lastModifiedBy>
  <cp:revision>14</cp:revision>
  <dcterms:created xsi:type="dcterms:W3CDTF">2016-10-28T12:55:35Z</dcterms:created>
  <dcterms:modified xsi:type="dcterms:W3CDTF">2016-11-04T14:22:40Z</dcterms:modified>
</cp:coreProperties>
</file>